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6" r:id="rId2"/>
    <p:sldId id="261" r:id="rId3"/>
    <p:sldId id="257" r:id="rId4"/>
    <p:sldId id="262" r:id="rId5"/>
    <p:sldId id="263" r:id="rId6"/>
    <p:sldId id="264" r:id="rId7"/>
    <p:sldId id="265" r:id="rId8"/>
    <p:sldId id="266" r:id="rId9"/>
    <p:sldId id="346" r:id="rId10"/>
    <p:sldId id="329" r:id="rId11"/>
    <p:sldId id="300" r:id="rId12"/>
    <p:sldId id="449" r:id="rId13"/>
    <p:sldId id="451" r:id="rId14"/>
    <p:sldId id="330" r:id="rId15"/>
    <p:sldId id="331" r:id="rId16"/>
    <p:sldId id="332" r:id="rId17"/>
    <p:sldId id="319" r:id="rId18"/>
    <p:sldId id="321" r:id="rId19"/>
    <p:sldId id="333" r:id="rId20"/>
    <p:sldId id="320" r:id="rId21"/>
    <p:sldId id="334" r:id="rId22"/>
    <p:sldId id="339" r:id="rId23"/>
    <p:sldId id="344" r:id="rId24"/>
    <p:sldId id="348" r:id="rId25"/>
    <p:sldId id="345" r:id="rId26"/>
    <p:sldId id="343" r:id="rId27"/>
    <p:sldId id="452" r:id="rId28"/>
    <p:sldId id="450" r:id="rId29"/>
    <p:sldId id="349" r:id="rId30"/>
    <p:sldId id="350" r:id="rId31"/>
    <p:sldId id="432" r:id="rId32"/>
    <p:sldId id="441" r:id="rId33"/>
    <p:sldId id="374" r:id="rId34"/>
    <p:sldId id="309" r:id="rId35"/>
    <p:sldId id="323" r:id="rId36"/>
    <p:sldId id="324" r:id="rId37"/>
    <p:sldId id="325" r:id="rId38"/>
    <p:sldId id="326" r:id="rId39"/>
    <p:sldId id="448" r:id="rId40"/>
    <p:sldId id="32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34"/>
    <p:restoredTop sz="96642"/>
  </p:normalViewPr>
  <p:slideViewPr>
    <p:cSldViewPr snapToGrid="0" snapToObjects="1">
      <p:cViewPr varScale="1">
        <p:scale>
          <a:sx n="66" d="100"/>
          <a:sy n="66" d="100"/>
        </p:scale>
        <p:origin x="51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userId="cbdb0636-a496-422a-8d40-98c53d494d26" providerId="ADAL" clId="{836562DC-2200-484E-874C-81424602B94B}"/>
    <pc:docChg chg="custSel modSld">
      <pc:chgData name="William" userId="cbdb0636-a496-422a-8d40-98c53d494d26" providerId="ADAL" clId="{836562DC-2200-484E-874C-81424602B94B}" dt="2022-04-01T15:30:52.670" v="286" actId="20577"/>
      <pc:docMkLst>
        <pc:docMk/>
      </pc:docMkLst>
      <pc:sldChg chg="modSp mod">
        <pc:chgData name="William" userId="cbdb0636-a496-422a-8d40-98c53d494d26" providerId="ADAL" clId="{836562DC-2200-484E-874C-81424602B94B}" dt="2022-04-01T15:30:52.670" v="286" actId="20577"/>
        <pc:sldMkLst>
          <pc:docMk/>
          <pc:sldMk cId="47883088" sldId="265"/>
        </pc:sldMkLst>
        <pc:spChg chg="mod">
          <ac:chgData name="William" userId="cbdb0636-a496-422a-8d40-98c53d494d26" providerId="ADAL" clId="{836562DC-2200-484E-874C-81424602B94B}" dt="2022-04-01T15:29:44.128" v="192" actId="27636"/>
          <ac:spMkLst>
            <pc:docMk/>
            <pc:sldMk cId="47883088" sldId="265"/>
            <ac:spMk id="3" creationId="{695E5282-8125-674F-B6AB-D531F28B97A5}"/>
          </ac:spMkLst>
        </pc:spChg>
        <pc:spChg chg="mod">
          <ac:chgData name="William" userId="cbdb0636-a496-422a-8d40-98c53d494d26" providerId="ADAL" clId="{836562DC-2200-484E-874C-81424602B94B}" dt="2022-04-01T15:30:52.670" v="286" actId="20577"/>
          <ac:spMkLst>
            <pc:docMk/>
            <pc:sldMk cId="47883088" sldId="265"/>
            <ac:spMk id="4" creationId="{DF80AB03-61F5-D946-9F48-C7A2FA200078}"/>
          </ac:spMkLst>
        </pc:spChg>
      </pc:sldChg>
    </pc:docChg>
  </pc:docChgLst>
  <pc:docChgLst>
    <pc:chgData name="Clements, William" userId="cbdb0636-a496-422a-8d40-98c53d494d26" providerId="ADAL" clId="{ED19EE50-D130-3940-B311-F5041DDD024B}"/>
    <pc:docChg chg="undo redo custSel addSld delSld modSld sldOrd">
      <pc:chgData name="Clements, William" userId="cbdb0636-a496-422a-8d40-98c53d494d26" providerId="ADAL" clId="{ED19EE50-D130-3940-B311-F5041DDD024B}" dt="2022-03-28T14:57:46.613" v="1611"/>
      <pc:docMkLst>
        <pc:docMk/>
      </pc:docMkLst>
      <pc:sldChg chg="modSp">
        <pc:chgData name="Clements, William" userId="cbdb0636-a496-422a-8d40-98c53d494d26" providerId="ADAL" clId="{ED19EE50-D130-3940-B311-F5041DDD024B}" dt="2022-03-22T17:28:50.050" v="0"/>
        <pc:sldMkLst>
          <pc:docMk/>
          <pc:sldMk cId="1866761653" sldId="256"/>
        </pc:sldMkLst>
        <pc:spChg chg="mod">
          <ac:chgData name="Clements, William" userId="cbdb0636-a496-422a-8d40-98c53d494d26" providerId="ADAL" clId="{ED19EE50-D130-3940-B311-F5041DDD024B}" dt="2022-03-22T17:28:50.050" v="0"/>
          <ac:spMkLst>
            <pc:docMk/>
            <pc:sldMk cId="1866761653" sldId="256"/>
            <ac:spMk id="2" creationId="{F60D2E4A-06DF-7643-A268-68BB76FC93E1}"/>
          </ac:spMkLst>
        </pc:spChg>
        <pc:spChg chg="mod">
          <ac:chgData name="Clements, William" userId="cbdb0636-a496-422a-8d40-98c53d494d26" providerId="ADAL" clId="{ED19EE50-D130-3940-B311-F5041DDD024B}" dt="2022-03-22T17:28:50.050" v="0"/>
          <ac:spMkLst>
            <pc:docMk/>
            <pc:sldMk cId="1866761653" sldId="256"/>
            <ac:spMk id="3" creationId="{0C60DA79-0A28-DF4E-A63E-F5AC7B314D7C}"/>
          </ac:spMkLst>
        </pc:spChg>
      </pc:sldChg>
      <pc:sldChg chg="modSp">
        <pc:chgData name="Clements, William" userId="cbdb0636-a496-422a-8d40-98c53d494d26" providerId="ADAL" clId="{ED19EE50-D130-3940-B311-F5041DDD024B}" dt="2022-03-22T17:28:50.050" v="0"/>
        <pc:sldMkLst>
          <pc:docMk/>
          <pc:sldMk cId="41990254" sldId="257"/>
        </pc:sldMkLst>
        <pc:spChg chg="mod">
          <ac:chgData name="Clements, William" userId="cbdb0636-a496-422a-8d40-98c53d494d26" providerId="ADAL" clId="{ED19EE50-D130-3940-B311-F5041DDD024B}" dt="2022-03-22T17:28:50.050" v="0"/>
          <ac:spMkLst>
            <pc:docMk/>
            <pc:sldMk cId="41990254" sldId="257"/>
            <ac:spMk id="2" creationId="{5FEC9B90-4305-5A42-BC5C-67CB39E7A691}"/>
          </ac:spMkLst>
        </pc:spChg>
        <pc:spChg chg="mod">
          <ac:chgData name="Clements, William" userId="cbdb0636-a496-422a-8d40-98c53d494d26" providerId="ADAL" clId="{ED19EE50-D130-3940-B311-F5041DDD024B}" dt="2022-03-22T17:28:50.050" v="0"/>
          <ac:spMkLst>
            <pc:docMk/>
            <pc:sldMk cId="41990254" sldId="257"/>
            <ac:spMk id="3" creationId="{78881F86-A577-504E-89D2-B706F4FFA17D}"/>
          </ac:spMkLst>
        </pc:spChg>
      </pc:sldChg>
      <pc:sldChg chg="modSp">
        <pc:chgData name="Clements, William" userId="cbdb0636-a496-422a-8d40-98c53d494d26" providerId="ADAL" clId="{ED19EE50-D130-3940-B311-F5041DDD024B}" dt="2022-03-22T17:28:50.050" v="0"/>
        <pc:sldMkLst>
          <pc:docMk/>
          <pc:sldMk cId="800480603" sldId="262"/>
        </pc:sldMkLst>
        <pc:spChg chg="mod">
          <ac:chgData name="Clements, William" userId="cbdb0636-a496-422a-8d40-98c53d494d26" providerId="ADAL" clId="{ED19EE50-D130-3940-B311-F5041DDD024B}" dt="2022-03-22T17:28:50.050" v="0"/>
          <ac:spMkLst>
            <pc:docMk/>
            <pc:sldMk cId="800480603" sldId="262"/>
            <ac:spMk id="2" creationId="{E8DA3ABA-FFF5-F043-AB85-9B53E6D17A0E}"/>
          </ac:spMkLst>
        </pc:spChg>
        <pc:spChg chg="mod">
          <ac:chgData name="Clements, William" userId="cbdb0636-a496-422a-8d40-98c53d494d26" providerId="ADAL" clId="{ED19EE50-D130-3940-B311-F5041DDD024B}" dt="2022-03-22T17:28:50.050" v="0"/>
          <ac:spMkLst>
            <pc:docMk/>
            <pc:sldMk cId="800480603" sldId="262"/>
            <ac:spMk id="3" creationId="{4C46BAD8-9E38-5D4F-8907-6202782F058E}"/>
          </ac:spMkLst>
        </pc:spChg>
      </pc:sldChg>
      <pc:sldChg chg="modSp">
        <pc:chgData name="Clements, William" userId="cbdb0636-a496-422a-8d40-98c53d494d26" providerId="ADAL" clId="{ED19EE50-D130-3940-B311-F5041DDD024B}" dt="2022-03-22T17:28:50.050" v="0"/>
        <pc:sldMkLst>
          <pc:docMk/>
          <pc:sldMk cId="2528156622" sldId="263"/>
        </pc:sldMkLst>
        <pc:spChg chg="mod">
          <ac:chgData name="Clements, William" userId="cbdb0636-a496-422a-8d40-98c53d494d26" providerId="ADAL" clId="{ED19EE50-D130-3940-B311-F5041DDD024B}" dt="2022-03-22T17:28:50.050" v="0"/>
          <ac:spMkLst>
            <pc:docMk/>
            <pc:sldMk cId="2528156622" sldId="263"/>
            <ac:spMk id="2" creationId="{1FDAE458-ADF0-CE49-B106-46E3CDC0967A}"/>
          </ac:spMkLst>
        </pc:spChg>
        <pc:spChg chg="mod">
          <ac:chgData name="Clements, William" userId="cbdb0636-a496-422a-8d40-98c53d494d26" providerId="ADAL" clId="{ED19EE50-D130-3940-B311-F5041DDD024B}" dt="2022-03-22T17:28:50.050" v="0"/>
          <ac:spMkLst>
            <pc:docMk/>
            <pc:sldMk cId="2528156622" sldId="263"/>
            <ac:spMk id="3" creationId="{54640187-0491-2F4B-AA1F-18D2616B1AFF}"/>
          </ac:spMkLst>
        </pc:spChg>
        <pc:spChg chg="mod">
          <ac:chgData name="Clements, William" userId="cbdb0636-a496-422a-8d40-98c53d494d26" providerId="ADAL" clId="{ED19EE50-D130-3940-B311-F5041DDD024B}" dt="2022-03-22T17:28:50.050" v="0"/>
          <ac:spMkLst>
            <pc:docMk/>
            <pc:sldMk cId="2528156622" sldId="263"/>
            <ac:spMk id="4" creationId="{112BCF75-F578-4441-A318-C14A6A69B842}"/>
          </ac:spMkLst>
        </pc:spChg>
      </pc:sldChg>
      <pc:sldChg chg="modSp">
        <pc:chgData name="Clements, William" userId="cbdb0636-a496-422a-8d40-98c53d494d26" providerId="ADAL" clId="{ED19EE50-D130-3940-B311-F5041DDD024B}" dt="2022-03-22T17:28:50.050" v="0"/>
        <pc:sldMkLst>
          <pc:docMk/>
          <pc:sldMk cId="2087819404" sldId="264"/>
        </pc:sldMkLst>
        <pc:spChg chg="mod">
          <ac:chgData name="Clements, William" userId="cbdb0636-a496-422a-8d40-98c53d494d26" providerId="ADAL" clId="{ED19EE50-D130-3940-B311-F5041DDD024B}" dt="2022-03-22T17:28:50.050" v="0"/>
          <ac:spMkLst>
            <pc:docMk/>
            <pc:sldMk cId="2087819404" sldId="264"/>
            <ac:spMk id="2" creationId="{D3C91C83-BCEF-6A40-8C6C-F459CD7816D8}"/>
          </ac:spMkLst>
        </pc:spChg>
        <pc:spChg chg="mod">
          <ac:chgData name="Clements, William" userId="cbdb0636-a496-422a-8d40-98c53d494d26" providerId="ADAL" clId="{ED19EE50-D130-3940-B311-F5041DDD024B}" dt="2022-03-22T17:28:50.050" v="0"/>
          <ac:spMkLst>
            <pc:docMk/>
            <pc:sldMk cId="2087819404" sldId="264"/>
            <ac:spMk id="3" creationId="{C67CD006-74E3-E24B-9A10-D941D5D0DE79}"/>
          </ac:spMkLst>
        </pc:spChg>
        <pc:spChg chg="mod">
          <ac:chgData name="Clements, William" userId="cbdb0636-a496-422a-8d40-98c53d494d26" providerId="ADAL" clId="{ED19EE50-D130-3940-B311-F5041DDD024B}" dt="2022-03-22T17:28:50.050" v="0"/>
          <ac:spMkLst>
            <pc:docMk/>
            <pc:sldMk cId="2087819404" sldId="264"/>
            <ac:spMk id="4" creationId="{15F16A4E-5692-4A4A-96B8-341A84894990}"/>
          </ac:spMkLst>
        </pc:spChg>
      </pc:sldChg>
      <pc:sldChg chg="modSp">
        <pc:chgData name="Clements, William" userId="cbdb0636-a496-422a-8d40-98c53d494d26" providerId="ADAL" clId="{ED19EE50-D130-3940-B311-F5041DDD024B}" dt="2022-03-22T17:28:50.050" v="0"/>
        <pc:sldMkLst>
          <pc:docMk/>
          <pc:sldMk cId="47883088" sldId="265"/>
        </pc:sldMkLst>
        <pc:spChg chg="mod">
          <ac:chgData name="Clements, William" userId="cbdb0636-a496-422a-8d40-98c53d494d26" providerId="ADAL" clId="{ED19EE50-D130-3940-B311-F5041DDD024B}" dt="2022-03-22T17:28:50.050" v="0"/>
          <ac:spMkLst>
            <pc:docMk/>
            <pc:sldMk cId="47883088" sldId="265"/>
            <ac:spMk id="2" creationId="{B9325699-278F-1941-B810-19783C69046F}"/>
          </ac:spMkLst>
        </pc:spChg>
        <pc:spChg chg="mod">
          <ac:chgData name="Clements, William" userId="cbdb0636-a496-422a-8d40-98c53d494d26" providerId="ADAL" clId="{ED19EE50-D130-3940-B311-F5041DDD024B}" dt="2022-03-22T17:28:50.050" v="0"/>
          <ac:spMkLst>
            <pc:docMk/>
            <pc:sldMk cId="47883088" sldId="265"/>
            <ac:spMk id="3" creationId="{695E5282-8125-674F-B6AB-D531F28B97A5}"/>
          </ac:spMkLst>
        </pc:spChg>
        <pc:spChg chg="mod">
          <ac:chgData name="Clements, William" userId="cbdb0636-a496-422a-8d40-98c53d494d26" providerId="ADAL" clId="{ED19EE50-D130-3940-B311-F5041DDD024B}" dt="2022-03-22T17:28:50.050" v="0"/>
          <ac:spMkLst>
            <pc:docMk/>
            <pc:sldMk cId="47883088" sldId="265"/>
            <ac:spMk id="4" creationId="{DF80AB03-61F5-D946-9F48-C7A2FA200078}"/>
          </ac:spMkLst>
        </pc:spChg>
      </pc:sldChg>
      <pc:sldChg chg="modSp">
        <pc:chgData name="Clements, William" userId="cbdb0636-a496-422a-8d40-98c53d494d26" providerId="ADAL" clId="{ED19EE50-D130-3940-B311-F5041DDD024B}" dt="2022-03-22T17:28:50.050" v="0"/>
        <pc:sldMkLst>
          <pc:docMk/>
          <pc:sldMk cId="308848945" sldId="266"/>
        </pc:sldMkLst>
        <pc:spChg chg="mod">
          <ac:chgData name="Clements, William" userId="cbdb0636-a496-422a-8d40-98c53d494d26" providerId="ADAL" clId="{ED19EE50-D130-3940-B311-F5041DDD024B}" dt="2022-03-22T17:28:50.050" v="0"/>
          <ac:spMkLst>
            <pc:docMk/>
            <pc:sldMk cId="308848945" sldId="266"/>
            <ac:spMk id="2" creationId="{59564B91-B6CE-7343-AB72-852AB173DF7F}"/>
          </ac:spMkLst>
        </pc:spChg>
        <pc:spChg chg="mod">
          <ac:chgData name="Clements, William" userId="cbdb0636-a496-422a-8d40-98c53d494d26" providerId="ADAL" clId="{ED19EE50-D130-3940-B311-F5041DDD024B}" dt="2022-03-22T17:28:50.050" v="0"/>
          <ac:spMkLst>
            <pc:docMk/>
            <pc:sldMk cId="308848945" sldId="266"/>
            <ac:spMk id="3" creationId="{23EEA555-2671-4448-838D-6C732EF6E699}"/>
          </ac:spMkLst>
        </pc:spChg>
        <pc:spChg chg="mod">
          <ac:chgData name="Clements, William" userId="cbdb0636-a496-422a-8d40-98c53d494d26" providerId="ADAL" clId="{ED19EE50-D130-3940-B311-F5041DDD024B}" dt="2022-03-22T17:28:50.050" v="0"/>
          <ac:spMkLst>
            <pc:docMk/>
            <pc:sldMk cId="308848945" sldId="266"/>
            <ac:spMk id="4" creationId="{38C8195B-91FC-2C4D-BEDC-84CEA0E19FE9}"/>
          </ac:spMkLst>
        </pc:spChg>
      </pc:sldChg>
      <pc:sldChg chg="add">
        <pc:chgData name="Clements, William" userId="cbdb0636-a496-422a-8d40-98c53d494d26" providerId="ADAL" clId="{ED19EE50-D130-3940-B311-F5041DDD024B}" dt="2022-03-28T14:50:55.297" v="1572"/>
        <pc:sldMkLst>
          <pc:docMk/>
          <pc:sldMk cId="818763264" sldId="300"/>
        </pc:sldMkLst>
      </pc:sldChg>
      <pc:sldChg chg="add del">
        <pc:chgData name="Clements, William" userId="cbdb0636-a496-422a-8d40-98c53d494d26" providerId="ADAL" clId="{ED19EE50-D130-3940-B311-F5041DDD024B}" dt="2022-03-28T14:50:49.072" v="1571" actId="2696"/>
        <pc:sldMkLst>
          <pc:docMk/>
          <pc:sldMk cId="3610403430" sldId="300"/>
        </pc:sldMkLst>
      </pc:sldChg>
      <pc:sldChg chg="addSp modSp add mod">
        <pc:chgData name="Clements, William" userId="cbdb0636-a496-422a-8d40-98c53d494d26" providerId="ADAL" clId="{ED19EE50-D130-3940-B311-F5041DDD024B}" dt="2022-03-22T19:21:01.705" v="1506" actId="1076"/>
        <pc:sldMkLst>
          <pc:docMk/>
          <pc:sldMk cId="1391926537" sldId="309"/>
        </pc:sldMkLst>
        <pc:spChg chg="mod">
          <ac:chgData name="Clements, William" userId="cbdb0636-a496-422a-8d40-98c53d494d26" providerId="ADAL" clId="{ED19EE50-D130-3940-B311-F5041DDD024B}" dt="2022-03-22T18:10:45.811" v="577"/>
          <ac:spMkLst>
            <pc:docMk/>
            <pc:sldMk cId="1391926537" sldId="309"/>
            <ac:spMk id="2" creationId="{00000000-0000-0000-0000-000000000000}"/>
          </ac:spMkLst>
        </pc:spChg>
        <pc:spChg chg="mod">
          <ac:chgData name="Clements, William" userId="cbdb0636-a496-422a-8d40-98c53d494d26" providerId="ADAL" clId="{ED19EE50-D130-3940-B311-F5041DDD024B}" dt="2022-03-22T19:20:44.073" v="1499" actId="404"/>
          <ac:spMkLst>
            <pc:docMk/>
            <pc:sldMk cId="1391926537" sldId="309"/>
            <ac:spMk id="3" creationId="{00000000-0000-0000-0000-000000000000}"/>
          </ac:spMkLst>
        </pc:spChg>
        <pc:spChg chg="add mod">
          <ac:chgData name="Clements, William" userId="cbdb0636-a496-422a-8d40-98c53d494d26" providerId="ADAL" clId="{ED19EE50-D130-3940-B311-F5041DDD024B}" dt="2022-03-22T19:21:01.705" v="1506" actId="1076"/>
          <ac:spMkLst>
            <pc:docMk/>
            <pc:sldMk cId="1391926537" sldId="309"/>
            <ac:spMk id="14" creationId="{1E80BBF5-45DF-9349-9236-4AF72CC5258D}"/>
          </ac:spMkLst>
        </pc:spChg>
        <pc:picChg chg="mod">
          <ac:chgData name="Clements, William" userId="cbdb0636-a496-422a-8d40-98c53d494d26" providerId="ADAL" clId="{ED19EE50-D130-3940-B311-F5041DDD024B}" dt="2022-03-22T19:20:58.985" v="1505" actId="1076"/>
          <ac:picMkLst>
            <pc:docMk/>
            <pc:sldMk cId="1391926537" sldId="309"/>
            <ac:picMk id="5" creationId="{00000000-0000-0000-0000-000000000000}"/>
          </ac:picMkLst>
        </pc:picChg>
        <pc:picChg chg="add mod">
          <ac:chgData name="Clements, William" userId="cbdb0636-a496-422a-8d40-98c53d494d26" providerId="ADAL" clId="{ED19EE50-D130-3940-B311-F5041DDD024B}" dt="2022-03-22T18:08:22.009" v="574" actId="14100"/>
          <ac:picMkLst>
            <pc:docMk/>
            <pc:sldMk cId="1391926537" sldId="309"/>
            <ac:picMk id="10" creationId="{4695B771-4205-D641-A5EF-A561028DDB04}"/>
          </ac:picMkLst>
        </pc:picChg>
        <pc:picChg chg="add mod">
          <ac:chgData name="Clements, William" userId="cbdb0636-a496-422a-8d40-98c53d494d26" providerId="ADAL" clId="{ED19EE50-D130-3940-B311-F5041DDD024B}" dt="2022-03-22T18:08:18.888" v="573" actId="14100"/>
          <ac:picMkLst>
            <pc:docMk/>
            <pc:sldMk cId="1391926537" sldId="309"/>
            <ac:picMk id="11" creationId="{2E7D5B29-ABAB-6F4E-BE72-86AF6ADB6820}"/>
          </ac:picMkLst>
        </pc:picChg>
        <pc:picChg chg="add mod">
          <ac:chgData name="Clements, William" userId="cbdb0636-a496-422a-8d40-98c53d494d26" providerId="ADAL" clId="{ED19EE50-D130-3940-B311-F5041DDD024B}" dt="2022-03-22T18:10:09.471" v="576" actId="14100"/>
          <ac:picMkLst>
            <pc:docMk/>
            <pc:sldMk cId="1391926537" sldId="309"/>
            <ac:picMk id="12" creationId="{C365FBE1-945C-E548-A41E-E94D0D7AF902}"/>
          </ac:picMkLst>
        </pc:picChg>
      </pc:sldChg>
      <pc:sldChg chg="del">
        <pc:chgData name="Clements, William" userId="cbdb0636-a496-422a-8d40-98c53d494d26" providerId="ADAL" clId="{ED19EE50-D130-3940-B311-F5041DDD024B}" dt="2022-03-28T14:50:19.612" v="1570" actId="2696"/>
        <pc:sldMkLst>
          <pc:docMk/>
          <pc:sldMk cId="3479429179" sldId="318"/>
        </pc:sldMkLst>
      </pc:sldChg>
      <pc:sldChg chg="add del">
        <pc:chgData name="Clements, William" userId="cbdb0636-a496-422a-8d40-98c53d494d26" providerId="ADAL" clId="{ED19EE50-D130-3940-B311-F5041DDD024B}" dt="2022-03-28T14:53:53.614" v="1580" actId="2696"/>
        <pc:sldMkLst>
          <pc:docMk/>
          <pc:sldMk cId="1882371625" sldId="319"/>
        </pc:sldMkLst>
      </pc:sldChg>
      <pc:sldChg chg="addSp modSp del mod">
        <pc:chgData name="Clements, William" userId="cbdb0636-a496-422a-8d40-98c53d494d26" providerId="ADAL" clId="{ED19EE50-D130-3940-B311-F5041DDD024B}" dt="2022-03-28T14:53:06.537" v="1577" actId="2696"/>
        <pc:sldMkLst>
          <pc:docMk/>
          <pc:sldMk cId="3143766535" sldId="319"/>
        </pc:sldMkLst>
        <pc:spChg chg="mod">
          <ac:chgData name="Clements, William" userId="cbdb0636-a496-422a-8d40-98c53d494d26" providerId="ADAL" clId="{ED19EE50-D130-3940-B311-F5041DDD024B}" dt="2022-03-22T17:44:06.839" v="287" actId="20577"/>
          <ac:spMkLst>
            <pc:docMk/>
            <pc:sldMk cId="3143766535" sldId="319"/>
            <ac:spMk id="2" creationId="{2E2FE17B-965A-4928-90A5-D1D180F5DB52}"/>
          </ac:spMkLst>
        </pc:spChg>
        <pc:spChg chg="mod">
          <ac:chgData name="Clements, William" userId="cbdb0636-a496-422a-8d40-98c53d494d26" providerId="ADAL" clId="{ED19EE50-D130-3940-B311-F5041DDD024B}" dt="2022-03-22T17:28:50.050" v="0"/>
          <ac:spMkLst>
            <pc:docMk/>
            <pc:sldMk cId="3143766535" sldId="319"/>
            <ac:spMk id="3" creationId="{EDB8F313-4E39-4FB3-8F96-461AFD0EC493}"/>
          </ac:spMkLst>
        </pc:spChg>
        <pc:picChg chg="mod">
          <ac:chgData name="Clements, William" userId="cbdb0636-a496-422a-8d40-98c53d494d26" providerId="ADAL" clId="{ED19EE50-D130-3940-B311-F5041DDD024B}" dt="2022-03-22T19:10:32.827" v="1437" actId="1076"/>
          <ac:picMkLst>
            <pc:docMk/>
            <pc:sldMk cId="3143766535" sldId="319"/>
            <ac:picMk id="5" creationId="{317EAFCD-DA86-41E1-BB21-74163ACCC7A5}"/>
          </ac:picMkLst>
        </pc:picChg>
        <pc:picChg chg="add mod">
          <ac:chgData name="Clements, William" userId="cbdb0636-a496-422a-8d40-98c53d494d26" providerId="ADAL" clId="{ED19EE50-D130-3940-B311-F5041DDD024B}" dt="2022-03-22T19:13:32.614" v="1450"/>
          <ac:picMkLst>
            <pc:docMk/>
            <pc:sldMk cId="3143766535" sldId="319"/>
            <ac:picMk id="7" creationId="{5F535CBD-911B-7044-85EB-BFF2FBBF8508}"/>
          </ac:picMkLst>
        </pc:picChg>
        <pc:picChg chg="mod">
          <ac:chgData name="Clements, William" userId="cbdb0636-a496-422a-8d40-98c53d494d26" providerId="ADAL" clId="{ED19EE50-D130-3940-B311-F5041DDD024B}" dt="2022-03-22T19:10:48.384" v="1439" actId="1035"/>
          <ac:picMkLst>
            <pc:docMk/>
            <pc:sldMk cId="3143766535" sldId="319"/>
            <ac:picMk id="11" creationId="{667FAEB4-04F8-45D8-AF50-D4E181408048}"/>
          </ac:picMkLst>
        </pc:picChg>
      </pc:sldChg>
      <pc:sldChg chg="add">
        <pc:chgData name="Clements, William" userId="cbdb0636-a496-422a-8d40-98c53d494d26" providerId="ADAL" clId="{ED19EE50-D130-3940-B311-F5041DDD024B}" dt="2022-03-28T14:53:56.618" v="1581"/>
        <pc:sldMkLst>
          <pc:docMk/>
          <pc:sldMk cId="4184199982" sldId="319"/>
        </pc:sldMkLst>
      </pc:sldChg>
      <pc:sldChg chg="addSp delSp modSp mod">
        <pc:chgData name="Clements, William" userId="cbdb0636-a496-422a-8d40-98c53d494d26" providerId="ADAL" clId="{ED19EE50-D130-3940-B311-F5041DDD024B}" dt="2022-03-28T14:46:31.199" v="1542" actId="478"/>
        <pc:sldMkLst>
          <pc:docMk/>
          <pc:sldMk cId="2790377635" sldId="320"/>
        </pc:sldMkLst>
        <pc:spChg chg="mod">
          <ac:chgData name="Clements, William" userId="cbdb0636-a496-422a-8d40-98c53d494d26" providerId="ADAL" clId="{ED19EE50-D130-3940-B311-F5041DDD024B}" dt="2022-03-22T17:28:50.050" v="0"/>
          <ac:spMkLst>
            <pc:docMk/>
            <pc:sldMk cId="2790377635" sldId="320"/>
            <ac:spMk id="2" creationId="{C6D628A9-7A54-412C-AC42-6EA7A45CD814}"/>
          </ac:spMkLst>
        </pc:spChg>
        <pc:spChg chg="mod">
          <ac:chgData name="Clements, William" userId="cbdb0636-a496-422a-8d40-98c53d494d26" providerId="ADAL" clId="{ED19EE50-D130-3940-B311-F5041DDD024B}" dt="2022-03-22T17:28:50.050" v="0"/>
          <ac:spMkLst>
            <pc:docMk/>
            <pc:sldMk cId="2790377635" sldId="320"/>
            <ac:spMk id="3" creationId="{97A87A5E-EDE9-4725-BA8D-FDA057F2F230}"/>
          </ac:spMkLst>
        </pc:spChg>
        <pc:spChg chg="add mod">
          <ac:chgData name="Clements, William" userId="cbdb0636-a496-422a-8d40-98c53d494d26" providerId="ADAL" clId="{ED19EE50-D130-3940-B311-F5041DDD024B}" dt="2022-03-28T14:45:20.997" v="1528" actId="1076"/>
          <ac:spMkLst>
            <pc:docMk/>
            <pc:sldMk cId="2790377635" sldId="320"/>
            <ac:spMk id="4" creationId="{C73F681A-D750-0F4A-9161-044AAF477AAE}"/>
          </ac:spMkLst>
        </pc:spChg>
        <pc:spChg chg="add mod">
          <ac:chgData name="Clements, William" userId="cbdb0636-a496-422a-8d40-98c53d494d26" providerId="ADAL" clId="{ED19EE50-D130-3940-B311-F5041DDD024B}" dt="2022-03-28T14:45:11.888" v="1525" actId="1076"/>
          <ac:spMkLst>
            <pc:docMk/>
            <pc:sldMk cId="2790377635" sldId="320"/>
            <ac:spMk id="10" creationId="{F705EA0E-1F58-4D44-BE6A-7A67C13FF265}"/>
          </ac:spMkLst>
        </pc:spChg>
        <pc:spChg chg="add del mod">
          <ac:chgData name="Clements, William" userId="cbdb0636-a496-422a-8d40-98c53d494d26" providerId="ADAL" clId="{ED19EE50-D130-3940-B311-F5041DDD024B}" dt="2022-03-28T14:46:31.199" v="1542" actId="478"/>
          <ac:spMkLst>
            <pc:docMk/>
            <pc:sldMk cId="2790377635" sldId="320"/>
            <ac:spMk id="12" creationId="{BB933B3D-F4D4-6A44-AF63-7E8D7A779AD9}"/>
          </ac:spMkLst>
        </pc:spChg>
        <pc:picChg chg="mod">
          <ac:chgData name="Clements, William" userId="cbdb0636-a496-422a-8d40-98c53d494d26" providerId="ADAL" clId="{ED19EE50-D130-3940-B311-F5041DDD024B}" dt="2022-03-28T14:45:06.633" v="1524" actId="1076"/>
          <ac:picMkLst>
            <pc:docMk/>
            <pc:sldMk cId="2790377635" sldId="320"/>
            <ac:picMk id="5" creationId="{437A0E86-2777-4179-97B6-605408A9FAE6}"/>
          </ac:picMkLst>
        </pc:picChg>
        <pc:picChg chg="mod">
          <ac:chgData name="Clements, William" userId="cbdb0636-a496-422a-8d40-98c53d494d26" providerId="ADAL" clId="{ED19EE50-D130-3940-B311-F5041DDD024B}" dt="2022-03-28T14:45:54.635" v="1535" actId="14100"/>
          <ac:picMkLst>
            <pc:docMk/>
            <pc:sldMk cId="2790377635" sldId="320"/>
            <ac:picMk id="7" creationId="{56750FFB-712C-4357-885A-C4FF93465B8C}"/>
          </ac:picMkLst>
        </pc:picChg>
        <pc:picChg chg="mod">
          <ac:chgData name="Clements, William" userId="cbdb0636-a496-422a-8d40-98c53d494d26" providerId="ADAL" clId="{ED19EE50-D130-3940-B311-F5041DDD024B}" dt="2022-03-28T14:46:06.370" v="1539" actId="1076"/>
          <ac:picMkLst>
            <pc:docMk/>
            <pc:sldMk cId="2790377635" sldId="320"/>
            <ac:picMk id="11" creationId="{2D52E274-0A09-4CB7-9267-E10B8CC85923}"/>
          </ac:picMkLst>
        </pc:picChg>
        <pc:picChg chg="mod">
          <ac:chgData name="Clements, William" userId="cbdb0636-a496-422a-8d40-98c53d494d26" providerId="ADAL" clId="{ED19EE50-D130-3940-B311-F5041DDD024B}" dt="2022-03-28T14:46:00.880" v="1538" actId="1076"/>
          <ac:picMkLst>
            <pc:docMk/>
            <pc:sldMk cId="2790377635" sldId="320"/>
            <ac:picMk id="13" creationId="{1F0B3AD8-89E9-45CA-B5C7-9854D2C57FAD}"/>
          </ac:picMkLst>
        </pc:picChg>
      </pc:sldChg>
      <pc:sldChg chg="add">
        <pc:chgData name="Clements, William" userId="cbdb0636-a496-422a-8d40-98c53d494d26" providerId="ADAL" clId="{ED19EE50-D130-3940-B311-F5041DDD024B}" dt="2022-03-28T14:53:56.618" v="1581"/>
        <pc:sldMkLst>
          <pc:docMk/>
          <pc:sldMk cId="2309554159" sldId="321"/>
        </pc:sldMkLst>
      </pc:sldChg>
      <pc:sldChg chg="add del">
        <pc:chgData name="Clements, William" userId="cbdb0636-a496-422a-8d40-98c53d494d26" providerId="ADAL" clId="{ED19EE50-D130-3940-B311-F5041DDD024B}" dt="2022-03-28T14:53:53.614" v="1580" actId="2696"/>
        <pc:sldMkLst>
          <pc:docMk/>
          <pc:sldMk cId="3552914991" sldId="321"/>
        </pc:sldMkLst>
      </pc:sldChg>
      <pc:sldChg chg="addSp delSp modSp del mod">
        <pc:chgData name="Clements, William" userId="cbdb0636-a496-422a-8d40-98c53d494d26" providerId="ADAL" clId="{ED19EE50-D130-3940-B311-F5041DDD024B}" dt="2022-03-28T14:53:06.537" v="1577" actId="2696"/>
        <pc:sldMkLst>
          <pc:docMk/>
          <pc:sldMk cId="3794120677" sldId="321"/>
        </pc:sldMkLst>
        <pc:spChg chg="mod">
          <ac:chgData name="Clements, William" userId="cbdb0636-a496-422a-8d40-98c53d494d26" providerId="ADAL" clId="{ED19EE50-D130-3940-B311-F5041DDD024B}" dt="2022-03-22T17:44:27.149" v="298" actId="14100"/>
          <ac:spMkLst>
            <pc:docMk/>
            <pc:sldMk cId="3794120677" sldId="321"/>
            <ac:spMk id="2" creationId="{F7BAF5D8-3828-4C86-9D64-177EEE22ACF0}"/>
          </ac:spMkLst>
        </pc:spChg>
        <pc:spChg chg="mod">
          <ac:chgData name="Clements, William" userId="cbdb0636-a496-422a-8d40-98c53d494d26" providerId="ADAL" clId="{ED19EE50-D130-3940-B311-F5041DDD024B}" dt="2022-03-22T19:14:38.697" v="1462" actId="27636"/>
          <ac:spMkLst>
            <pc:docMk/>
            <pc:sldMk cId="3794120677" sldId="321"/>
            <ac:spMk id="3" creationId="{0BAE12FB-84F2-488E-A690-AA825E52A0C0}"/>
          </ac:spMkLst>
        </pc:spChg>
        <pc:picChg chg="add del mod">
          <ac:chgData name="Clements, William" userId="cbdb0636-a496-422a-8d40-98c53d494d26" providerId="ADAL" clId="{ED19EE50-D130-3940-B311-F5041DDD024B}" dt="2022-03-22T18:12:27.506" v="590" actId="21"/>
          <ac:picMkLst>
            <pc:docMk/>
            <pc:sldMk cId="3794120677" sldId="321"/>
            <ac:picMk id="4" creationId="{DEA71928-0108-B044-9E63-861A93DEA140}"/>
          </ac:picMkLst>
        </pc:picChg>
        <pc:picChg chg="mod">
          <ac:chgData name="Clements, William" userId="cbdb0636-a496-422a-8d40-98c53d494d26" providerId="ADAL" clId="{ED19EE50-D130-3940-B311-F5041DDD024B}" dt="2022-03-22T19:14:04.288" v="1451" actId="14100"/>
          <ac:picMkLst>
            <pc:docMk/>
            <pc:sldMk cId="3794120677" sldId="321"/>
            <ac:picMk id="5" creationId="{6EA96E16-476D-4512-BF21-1128460C1361}"/>
          </ac:picMkLst>
        </pc:picChg>
        <pc:picChg chg="add mod">
          <ac:chgData name="Clements, William" userId="cbdb0636-a496-422a-8d40-98c53d494d26" providerId="ADAL" clId="{ED19EE50-D130-3940-B311-F5041DDD024B}" dt="2022-03-22T19:14:12.737" v="1456" actId="1076"/>
          <ac:picMkLst>
            <pc:docMk/>
            <pc:sldMk cId="3794120677" sldId="321"/>
            <ac:picMk id="6" creationId="{7490982E-B171-4A4E-86E8-AF6B96A7633A}"/>
          </ac:picMkLst>
        </pc:picChg>
      </pc:sldChg>
      <pc:sldChg chg="modSp del">
        <pc:chgData name="Clements, William" userId="cbdb0636-a496-422a-8d40-98c53d494d26" providerId="ADAL" clId="{ED19EE50-D130-3940-B311-F5041DDD024B}" dt="2022-03-22T18:41:54.415" v="1313" actId="2696"/>
        <pc:sldMkLst>
          <pc:docMk/>
          <pc:sldMk cId="65800663" sldId="322"/>
        </pc:sldMkLst>
        <pc:spChg chg="mod">
          <ac:chgData name="Clements, William" userId="cbdb0636-a496-422a-8d40-98c53d494d26" providerId="ADAL" clId="{ED19EE50-D130-3940-B311-F5041DDD024B}" dt="2022-03-22T17:28:50.050" v="0"/>
          <ac:spMkLst>
            <pc:docMk/>
            <pc:sldMk cId="65800663" sldId="322"/>
            <ac:spMk id="2" creationId="{5A2CB57C-F67C-4E1C-88C6-789517569687}"/>
          </ac:spMkLst>
        </pc:spChg>
        <pc:spChg chg="mod">
          <ac:chgData name="Clements, William" userId="cbdb0636-a496-422a-8d40-98c53d494d26" providerId="ADAL" clId="{ED19EE50-D130-3940-B311-F5041DDD024B}" dt="2022-03-22T17:28:50.050" v="0"/>
          <ac:spMkLst>
            <pc:docMk/>
            <pc:sldMk cId="65800663" sldId="322"/>
            <ac:spMk id="3" creationId="{E2CF8F8D-7CA6-4254-94FE-3B24F6EA9FBE}"/>
          </ac:spMkLst>
        </pc:spChg>
      </pc:sldChg>
      <pc:sldChg chg="addSp modSp mod">
        <pc:chgData name="Clements, William" userId="cbdb0636-a496-422a-8d40-98c53d494d26" providerId="ADAL" clId="{ED19EE50-D130-3940-B311-F5041DDD024B}" dt="2022-03-22T19:21:45.649" v="1514" actId="1076"/>
        <pc:sldMkLst>
          <pc:docMk/>
          <pc:sldMk cId="2525708348" sldId="323"/>
        </pc:sldMkLst>
        <pc:spChg chg="mod">
          <ac:chgData name="Clements, William" userId="cbdb0636-a496-422a-8d40-98c53d494d26" providerId="ADAL" clId="{ED19EE50-D130-3940-B311-F5041DDD024B}" dt="2022-03-22T19:21:24.277" v="1508" actId="14100"/>
          <ac:spMkLst>
            <pc:docMk/>
            <pc:sldMk cId="2525708348" sldId="323"/>
            <ac:spMk id="2" creationId="{9EA152FF-5FD0-4732-BD08-D62458DAC4E2}"/>
          </ac:spMkLst>
        </pc:spChg>
        <pc:spChg chg="mod">
          <ac:chgData name="Clements, William" userId="cbdb0636-a496-422a-8d40-98c53d494d26" providerId="ADAL" clId="{ED19EE50-D130-3940-B311-F5041DDD024B}" dt="2022-03-22T18:23:30.276" v="872" actId="15"/>
          <ac:spMkLst>
            <pc:docMk/>
            <pc:sldMk cId="2525708348" sldId="323"/>
            <ac:spMk id="3" creationId="{2DF777A5-BCB9-4FB3-80CA-256AC077CB70}"/>
          </ac:spMkLst>
        </pc:spChg>
        <pc:picChg chg="add mod">
          <ac:chgData name="Clements, William" userId="cbdb0636-a496-422a-8d40-98c53d494d26" providerId="ADAL" clId="{ED19EE50-D130-3940-B311-F5041DDD024B}" dt="2022-03-22T19:21:40.248" v="1512" actId="1076"/>
          <ac:picMkLst>
            <pc:docMk/>
            <pc:sldMk cId="2525708348" sldId="323"/>
            <ac:picMk id="4" creationId="{51043778-B9C6-8245-8049-C3D9F567C324}"/>
          </ac:picMkLst>
        </pc:picChg>
        <pc:picChg chg="mod">
          <ac:chgData name="Clements, William" userId="cbdb0636-a496-422a-8d40-98c53d494d26" providerId="ADAL" clId="{ED19EE50-D130-3940-B311-F5041DDD024B}" dt="2022-03-22T19:21:42.712" v="1513" actId="1076"/>
          <ac:picMkLst>
            <pc:docMk/>
            <pc:sldMk cId="2525708348" sldId="323"/>
            <ac:picMk id="5" creationId="{10EF06F3-9A5D-4A86-9DB5-F37D584C471A}"/>
          </ac:picMkLst>
        </pc:picChg>
        <pc:picChg chg="add mod">
          <ac:chgData name="Clements, William" userId="cbdb0636-a496-422a-8d40-98c53d494d26" providerId="ADAL" clId="{ED19EE50-D130-3940-B311-F5041DDD024B}" dt="2022-03-22T19:21:45.649" v="1514" actId="1076"/>
          <ac:picMkLst>
            <pc:docMk/>
            <pc:sldMk cId="2525708348" sldId="323"/>
            <ac:picMk id="6" creationId="{2BE581F7-BDE8-1748-B4A2-1FDAE43C63FD}"/>
          </ac:picMkLst>
        </pc:picChg>
        <pc:picChg chg="mod">
          <ac:chgData name="Clements, William" userId="cbdb0636-a496-422a-8d40-98c53d494d26" providerId="ADAL" clId="{ED19EE50-D130-3940-B311-F5041DDD024B}" dt="2022-03-22T18:22:28.490" v="858" actId="1076"/>
          <ac:picMkLst>
            <pc:docMk/>
            <pc:sldMk cId="2525708348" sldId="323"/>
            <ac:picMk id="7" creationId="{1D71EC4B-B3CD-4221-A0C4-8294BE896F3B}"/>
          </ac:picMkLst>
        </pc:picChg>
        <pc:picChg chg="add mod">
          <ac:chgData name="Clements, William" userId="cbdb0636-a496-422a-8d40-98c53d494d26" providerId="ADAL" clId="{ED19EE50-D130-3940-B311-F5041DDD024B}" dt="2022-03-22T18:23:09.274" v="864" actId="1076"/>
          <ac:picMkLst>
            <pc:docMk/>
            <pc:sldMk cId="2525708348" sldId="323"/>
            <ac:picMk id="8" creationId="{6CBE4FAF-1243-9D4C-A1D2-74EAF05E57F2}"/>
          </ac:picMkLst>
        </pc:picChg>
        <pc:picChg chg="add mod">
          <ac:chgData name="Clements, William" userId="cbdb0636-a496-422a-8d40-98c53d494d26" providerId="ADAL" clId="{ED19EE50-D130-3940-B311-F5041DDD024B}" dt="2022-03-22T18:22:14.331" v="856" actId="1076"/>
          <ac:picMkLst>
            <pc:docMk/>
            <pc:sldMk cId="2525708348" sldId="323"/>
            <ac:picMk id="9" creationId="{C87EC885-F634-9E43-B6A2-CCC062B40C9D}"/>
          </ac:picMkLst>
        </pc:picChg>
        <pc:picChg chg="add mod">
          <ac:chgData name="Clements, William" userId="cbdb0636-a496-422a-8d40-98c53d494d26" providerId="ADAL" clId="{ED19EE50-D130-3940-B311-F5041DDD024B}" dt="2022-03-22T18:23:05.276" v="863" actId="1076"/>
          <ac:picMkLst>
            <pc:docMk/>
            <pc:sldMk cId="2525708348" sldId="323"/>
            <ac:picMk id="10" creationId="{B44FD2C6-DACC-9F49-B4C2-1EDB373EAC11}"/>
          </ac:picMkLst>
        </pc:picChg>
      </pc:sldChg>
      <pc:sldChg chg="modSp mod">
        <pc:chgData name="Clements, William" userId="cbdb0636-a496-422a-8d40-98c53d494d26" providerId="ADAL" clId="{ED19EE50-D130-3940-B311-F5041DDD024B}" dt="2022-03-22T19:22:08.421" v="1518" actId="14100"/>
        <pc:sldMkLst>
          <pc:docMk/>
          <pc:sldMk cId="3503109568" sldId="324"/>
        </pc:sldMkLst>
        <pc:spChg chg="mod">
          <ac:chgData name="Clements, William" userId="cbdb0636-a496-422a-8d40-98c53d494d26" providerId="ADAL" clId="{ED19EE50-D130-3940-B311-F5041DDD024B}" dt="2022-03-22T18:28:14.471" v="1219" actId="27636"/>
          <ac:spMkLst>
            <pc:docMk/>
            <pc:sldMk cId="3503109568" sldId="324"/>
            <ac:spMk id="2" creationId="{D58F3696-679E-4679-83D1-4813A786B7B4}"/>
          </ac:spMkLst>
        </pc:spChg>
        <pc:spChg chg="mod">
          <ac:chgData name="Clements, William" userId="cbdb0636-a496-422a-8d40-98c53d494d26" providerId="ADAL" clId="{ED19EE50-D130-3940-B311-F5041DDD024B}" dt="2022-03-22T19:22:08.421" v="1518" actId="14100"/>
          <ac:spMkLst>
            <pc:docMk/>
            <pc:sldMk cId="3503109568" sldId="324"/>
            <ac:spMk id="3" creationId="{D49AE186-8A87-4148-9FE5-C6F2BBEF006D}"/>
          </ac:spMkLst>
        </pc:spChg>
        <pc:picChg chg="mod">
          <ac:chgData name="Clements, William" userId="cbdb0636-a496-422a-8d40-98c53d494d26" providerId="ADAL" clId="{ED19EE50-D130-3940-B311-F5041DDD024B}" dt="2022-03-22T18:28:18.257" v="1220" actId="1076"/>
          <ac:picMkLst>
            <pc:docMk/>
            <pc:sldMk cId="3503109568" sldId="324"/>
            <ac:picMk id="5" creationId="{8A4B046E-A973-4637-A50B-1B6D9D90A8C7}"/>
          </ac:picMkLst>
        </pc:picChg>
      </pc:sldChg>
      <pc:sldChg chg="modSp mod">
        <pc:chgData name="Clements, William" userId="cbdb0636-a496-422a-8d40-98c53d494d26" providerId="ADAL" clId="{ED19EE50-D130-3940-B311-F5041DDD024B}" dt="2022-03-22T19:22:35.371" v="1520" actId="113"/>
        <pc:sldMkLst>
          <pc:docMk/>
          <pc:sldMk cId="3837768951" sldId="325"/>
        </pc:sldMkLst>
        <pc:spChg chg="mod">
          <ac:chgData name="Clements, William" userId="cbdb0636-a496-422a-8d40-98c53d494d26" providerId="ADAL" clId="{ED19EE50-D130-3940-B311-F5041DDD024B}" dt="2022-03-22T18:37:44.709" v="1292" actId="403"/>
          <ac:spMkLst>
            <pc:docMk/>
            <pc:sldMk cId="3837768951" sldId="325"/>
            <ac:spMk id="2" creationId="{DBD52353-9536-4597-BC85-ED1D170D380E}"/>
          </ac:spMkLst>
        </pc:spChg>
        <pc:spChg chg="mod">
          <ac:chgData name="Clements, William" userId="cbdb0636-a496-422a-8d40-98c53d494d26" providerId="ADAL" clId="{ED19EE50-D130-3940-B311-F5041DDD024B}" dt="2022-03-22T19:22:35.371" v="1520" actId="113"/>
          <ac:spMkLst>
            <pc:docMk/>
            <pc:sldMk cId="3837768951" sldId="325"/>
            <ac:spMk id="3" creationId="{BFFDA016-D6F4-47DE-A402-4BE05A989CA4}"/>
          </ac:spMkLst>
        </pc:spChg>
        <pc:picChg chg="mod">
          <ac:chgData name="Clements, William" userId="cbdb0636-a496-422a-8d40-98c53d494d26" providerId="ADAL" clId="{ED19EE50-D130-3940-B311-F5041DDD024B}" dt="2022-03-22T18:37:37.098" v="1287" actId="14100"/>
          <ac:picMkLst>
            <pc:docMk/>
            <pc:sldMk cId="3837768951" sldId="325"/>
            <ac:picMk id="7" creationId="{62CCDBA2-4458-4C10-A094-37529DC918DB}"/>
          </ac:picMkLst>
        </pc:picChg>
      </pc:sldChg>
      <pc:sldChg chg="addSp modSp mod">
        <pc:chgData name="Clements, William" userId="cbdb0636-a496-422a-8d40-98c53d494d26" providerId="ADAL" clId="{ED19EE50-D130-3940-B311-F5041DDD024B}" dt="2022-03-22T18:37:54.862" v="1298" actId="404"/>
        <pc:sldMkLst>
          <pc:docMk/>
          <pc:sldMk cId="2538909652" sldId="326"/>
        </pc:sldMkLst>
        <pc:spChg chg="mod">
          <ac:chgData name="Clements, William" userId="cbdb0636-a496-422a-8d40-98c53d494d26" providerId="ADAL" clId="{ED19EE50-D130-3940-B311-F5041DDD024B}" dt="2022-03-22T18:37:54.862" v="1298" actId="404"/>
          <ac:spMkLst>
            <pc:docMk/>
            <pc:sldMk cId="2538909652" sldId="326"/>
            <ac:spMk id="2" creationId="{39697CE7-D476-47C0-BE1B-CAA97010D5F6}"/>
          </ac:spMkLst>
        </pc:spChg>
        <pc:spChg chg="mod">
          <ac:chgData name="Clements, William" userId="cbdb0636-a496-422a-8d40-98c53d494d26" providerId="ADAL" clId="{ED19EE50-D130-3940-B311-F5041DDD024B}" dt="2022-03-22T18:32:43.976" v="1261" actId="27636"/>
          <ac:spMkLst>
            <pc:docMk/>
            <pc:sldMk cId="2538909652" sldId="326"/>
            <ac:spMk id="3" creationId="{E003CDBA-886B-437E-9005-615E42825C9C}"/>
          </ac:spMkLst>
        </pc:spChg>
        <pc:picChg chg="add mod">
          <ac:chgData name="Clements, William" userId="cbdb0636-a496-422a-8d40-98c53d494d26" providerId="ADAL" clId="{ED19EE50-D130-3940-B311-F5041DDD024B}" dt="2022-03-22T18:33:38.981" v="1267" actId="1076"/>
          <ac:picMkLst>
            <pc:docMk/>
            <pc:sldMk cId="2538909652" sldId="326"/>
            <ac:picMk id="4" creationId="{FE0526F8-F94E-3A4B-8FF0-FFEED3457934}"/>
          </ac:picMkLst>
        </pc:picChg>
        <pc:picChg chg="mod">
          <ac:chgData name="Clements, William" userId="cbdb0636-a496-422a-8d40-98c53d494d26" providerId="ADAL" clId="{ED19EE50-D130-3940-B311-F5041DDD024B}" dt="2022-03-22T18:33:36.497" v="1266" actId="1076"/>
          <ac:picMkLst>
            <pc:docMk/>
            <pc:sldMk cId="2538909652" sldId="326"/>
            <ac:picMk id="5" creationId="{48ACBF39-BFF6-4DF7-B929-83B44CAE7B3E}"/>
          </ac:picMkLst>
        </pc:picChg>
        <pc:picChg chg="add mod">
          <ac:chgData name="Clements, William" userId="cbdb0636-a496-422a-8d40-98c53d494d26" providerId="ADAL" clId="{ED19EE50-D130-3940-B311-F5041DDD024B}" dt="2022-03-22T18:34:26.558" v="1271" actId="14100"/>
          <ac:picMkLst>
            <pc:docMk/>
            <pc:sldMk cId="2538909652" sldId="326"/>
            <ac:picMk id="6" creationId="{4BAEE832-9BF1-E841-AAE2-F515E768C6BE}"/>
          </ac:picMkLst>
        </pc:picChg>
        <pc:picChg chg="add mod">
          <ac:chgData name="Clements, William" userId="cbdb0636-a496-422a-8d40-98c53d494d26" providerId="ADAL" clId="{ED19EE50-D130-3940-B311-F5041DDD024B}" dt="2022-03-22T18:37:08.938" v="1280" actId="14100"/>
          <ac:picMkLst>
            <pc:docMk/>
            <pc:sldMk cId="2538909652" sldId="326"/>
            <ac:picMk id="7" creationId="{BBA77C82-654B-5C4F-B040-39C5AB1907BC}"/>
          </ac:picMkLst>
        </pc:picChg>
      </pc:sldChg>
      <pc:sldChg chg="addSp delSp modSp mod">
        <pc:chgData name="Clements, William" userId="cbdb0636-a496-422a-8d40-98c53d494d26" providerId="ADAL" clId="{ED19EE50-D130-3940-B311-F5041DDD024B}" dt="2022-03-22T18:40:53.769" v="1310"/>
        <pc:sldMkLst>
          <pc:docMk/>
          <pc:sldMk cId="1617738249" sldId="327"/>
        </pc:sldMkLst>
        <pc:spChg chg="mod">
          <ac:chgData name="Clements, William" userId="cbdb0636-a496-422a-8d40-98c53d494d26" providerId="ADAL" clId="{ED19EE50-D130-3940-B311-F5041DDD024B}" dt="2022-03-22T18:38:00.167" v="1300" actId="27636"/>
          <ac:spMkLst>
            <pc:docMk/>
            <pc:sldMk cId="1617738249" sldId="327"/>
            <ac:spMk id="2" creationId="{2EE45D2E-36C5-4143-85C4-FD0EF1E511A6}"/>
          </ac:spMkLst>
        </pc:spChg>
        <pc:spChg chg="mod">
          <ac:chgData name="Clements, William" userId="cbdb0636-a496-422a-8d40-98c53d494d26" providerId="ADAL" clId="{ED19EE50-D130-3940-B311-F5041DDD024B}" dt="2022-03-22T18:36:00.539" v="1276" actId="403"/>
          <ac:spMkLst>
            <pc:docMk/>
            <pc:sldMk cId="1617738249" sldId="327"/>
            <ac:spMk id="3" creationId="{56ED1E1E-D7C4-46AE-BA16-AEA8B999A93B}"/>
          </ac:spMkLst>
        </pc:spChg>
        <pc:spChg chg="add del mod">
          <ac:chgData name="Clements, William" userId="cbdb0636-a496-422a-8d40-98c53d494d26" providerId="ADAL" clId="{ED19EE50-D130-3940-B311-F5041DDD024B}" dt="2022-03-22T18:40:53.769" v="1310"/>
          <ac:spMkLst>
            <pc:docMk/>
            <pc:sldMk cId="1617738249" sldId="327"/>
            <ac:spMk id="6" creationId="{67DE4F91-BC94-684C-A50E-022252EE8B9E}"/>
          </ac:spMkLst>
        </pc:spChg>
        <pc:picChg chg="add mod">
          <ac:chgData name="Clements, William" userId="cbdb0636-a496-422a-8d40-98c53d494d26" providerId="ADAL" clId="{ED19EE50-D130-3940-B311-F5041DDD024B}" dt="2022-03-22T18:39:37.707" v="1303" actId="1076"/>
          <ac:picMkLst>
            <pc:docMk/>
            <pc:sldMk cId="1617738249" sldId="327"/>
            <ac:picMk id="4" creationId="{1546BBC3-6C08-D947-B786-058E24E73C06}"/>
          </ac:picMkLst>
        </pc:picChg>
        <pc:picChg chg="add mod">
          <ac:chgData name="Clements, William" userId="cbdb0636-a496-422a-8d40-98c53d494d26" providerId="ADAL" clId="{ED19EE50-D130-3940-B311-F5041DDD024B}" dt="2022-03-22T18:39:47.086" v="1305" actId="1076"/>
          <ac:picMkLst>
            <pc:docMk/>
            <pc:sldMk cId="1617738249" sldId="327"/>
            <ac:picMk id="5" creationId="{03079014-CA21-984F-819A-B8E0B5606FA5}"/>
          </ac:picMkLst>
        </pc:picChg>
        <pc:picChg chg="add mod">
          <ac:chgData name="Clements, William" userId="cbdb0636-a496-422a-8d40-98c53d494d26" providerId="ADAL" clId="{ED19EE50-D130-3940-B311-F5041DDD024B}" dt="2022-03-22T18:40:08.092" v="1308" actId="1076"/>
          <ac:picMkLst>
            <pc:docMk/>
            <pc:sldMk cId="1617738249" sldId="327"/>
            <ac:picMk id="7" creationId="{2C564E68-BF3F-9243-8D8C-FA06B9D7195D}"/>
          </ac:picMkLst>
        </pc:picChg>
      </pc:sldChg>
      <pc:sldChg chg="modSp del">
        <pc:chgData name="Clements, William" userId="cbdb0636-a496-422a-8d40-98c53d494d26" providerId="ADAL" clId="{ED19EE50-D130-3940-B311-F5041DDD024B}" dt="2022-03-22T18:41:51.339" v="1312" actId="2696"/>
        <pc:sldMkLst>
          <pc:docMk/>
          <pc:sldMk cId="1334016834" sldId="328"/>
        </pc:sldMkLst>
        <pc:spChg chg="mod">
          <ac:chgData name="Clements, William" userId="cbdb0636-a496-422a-8d40-98c53d494d26" providerId="ADAL" clId="{ED19EE50-D130-3940-B311-F5041DDD024B}" dt="2022-03-22T17:28:50.050" v="0"/>
          <ac:spMkLst>
            <pc:docMk/>
            <pc:sldMk cId="1334016834" sldId="328"/>
            <ac:spMk id="2" creationId="{E62CAE92-996B-40E6-BC3B-922BAF9F5B22}"/>
          </ac:spMkLst>
        </pc:spChg>
        <pc:spChg chg="mod">
          <ac:chgData name="Clements, William" userId="cbdb0636-a496-422a-8d40-98c53d494d26" providerId="ADAL" clId="{ED19EE50-D130-3940-B311-F5041DDD024B}" dt="2022-03-22T17:28:50.050" v="0"/>
          <ac:spMkLst>
            <pc:docMk/>
            <pc:sldMk cId="1334016834" sldId="328"/>
            <ac:spMk id="3" creationId="{070D3C96-6A28-432E-9F6D-E4C7E1BC1671}"/>
          </ac:spMkLst>
        </pc:spChg>
      </pc:sldChg>
      <pc:sldChg chg="modSp del">
        <pc:chgData name="Clements, William" userId="cbdb0636-a496-422a-8d40-98c53d494d26" providerId="ADAL" clId="{ED19EE50-D130-3940-B311-F5041DDD024B}" dt="2022-03-22T18:48:55.088" v="1315" actId="2696"/>
        <pc:sldMkLst>
          <pc:docMk/>
          <pc:sldMk cId="379616254" sldId="329"/>
        </pc:sldMkLst>
        <pc:spChg chg="mod">
          <ac:chgData name="Clements, William" userId="cbdb0636-a496-422a-8d40-98c53d494d26" providerId="ADAL" clId="{ED19EE50-D130-3940-B311-F5041DDD024B}" dt="2022-03-22T18:42:29.403" v="1314"/>
          <ac:spMkLst>
            <pc:docMk/>
            <pc:sldMk cId="379616254" sldId="329"/>
            <ac:spMk id="2" creationId="{A14E55CC-50B3-4AEA-A1CD-5FA3894F8B57}"/>
          </ac:spMkLst>
        </pc:spChg>
        <pc:spChg chg="mod">
          <ac:chgData name="Clements, William" userId="cbdb0636-a496-422a-8d40-98c53d494d26" providerId="ADAL" clId="{ED19EE50-D130-3940-B311-F5041DDD024B}" dt="2022-03-22T17:28:50.050" v="0"/>
          <ac:spMkLst>
            <pc:docMk/>
            <pc:sldMk cId="379616254" sldId="329"/>
            <ac:spMk id="3" creationId="{A7264F52-A92E-489A-BE8C-1A132E84DF20}"/>
          </ac:spMkLst>
        </pc:spChg>
      </pc:sldChg>
      <pc:sldChg chg="addSp delSp modSp add del mod">
        <pc:chgData name="Clements, William" userId="cbdb0636-a496-422a-8d40-98c53d494d26" providerId="ADAL" clId="{ED19EE50-D130-3940-B311-F5041DDD024B}" dt="2022-03-28T14:50:49.072" v="1571" actId="2696"/>
        <pc:sldMkLst>
          <pc:docMk/>
          <pc:sldMk cId="1531984503" sldId="329"/>
        </pc:sldMkLst>
        <pc:spChg chg="del">
          <ac:chgData name="Clements, William" userId="cbdb0636-a496-422a-8d40-98c53d494d26" providerId="ADAL" clId="{ED19EE50-D130-3940-B311-F5041DDD024B}" dt="2022-03-22T19:03:26.042" v="1322"/>
          <ac:spMkLst>
            <pc:docMk/>
            <pc:sldMk cId="1531984503" sldId="329"/>
            <ac:spMk id="3" creationId="{A7264F52-A92E-489A-BE8C-1A132E84DF20}"/>
          </ac:spMkLst>
        </pc:spChg>
        <pc:spChg chg="mod">
          <ac:chgData name="Clements, William" userId="cbdb0636-a496-422a-8d40-98c53d494d26" providerId="ADAL" clId="{ED19EE50-D130-3940-B311-F5041DDD024B}" dt="2022-03-22T19:00:13.471" v="1318"/>
          <ac:spMkLst>
            <pc:docMk/>
            <pc:sldMk cId="1531984503" sldId="329"/>
            <ac:spMk id="5" creationId="{B2DA82FD-FEE1-904A-AEEC-1D6195294001}"/>
          </ac:spMkLst>
        </pc:spChg>
        <pc:spChg chg="mod">
          <ac:chgData name="Clements, William" userId="cbdb0636-a496-422a-8d40-98c53d494d26" providerId="ADAL" clId="{ED19EE50-D130-3940-B311-F5041DDD024B}" dt="2022-03-22T19:00:13.471" v="1318"/>
          <ac:spMkLst>
            <pc:docMk/>
            <pc:sldMk cId="1531984503" sldId="329"/>
            <ac:spMk id="9" creationId="{B82CBE87-1C7C-5847-B30A-EF9999F2C006}"/>
          </ac:spMkLst>
        </pc:spChg>
        <pc:spChg chg="mod">
          <ac:chgData name="Clements, William" userId="cbdb0636-a496-422a-8d40-98c53d494d26" providerId="ADAL" clId="{ED19EE50-D130-3940-B311-F5041DDD024B}" dt="2022-03-22T19:00:13.471" v="1318"/>
          <ac:spMkLst>
            <pc:docMk/>
            <pc:sldMk cId="1531984503" sldId="329"/>
            <ac:spMk id="10" creationId="{349CCA53-4DC0-0741-85DC-6ED17334DD0C}"/>
          </ac:spMkLst>
        </pc:spChg>
        <pc:spChg chg="mod">
          <ac:chgData name="Clements, William" userId="cbdb0636-a496-422a-8d40-98c53d494d26" providerId="ADAL" clId="{ED19EE50-D130-3940-B311-F5041DDD024B}" dt="2022-03-22T19:00:13.471" v="1318"/>
          <ac:spMkLst>
            <pc:docMk/>
            <pc:sldMk cId="1531984503" sldId="329"/>
            <ac:spMk id="11" creationId="{9ACD8859-F0C5-D848-B9D9-4D0C8D9CE829}"/>
          </ac:spMkLst>
        </pc:spChg>
        <pc:grpChg chg="add mod">
          <ac:chgData name="Clements, William" userId="cbdb0636-a496-422a-8d40-98c53d494d26" providerId="ADAL" clId="{ED19EE50-D130-3940-B311-F5041DDD024B}" dt="2022-03-22T19:00:16.347" v="1319" actId="1076"/>
          <ac:grpSpMkLst>
            <pc:docMk/>
            <pc:sldMk cId="1531984503" sldId="329"/>
            <ac:grpSpMk id="4" creationId="{4F74F610-125E-B146-9FA0-A5F5D0DEACF5}"/>
          </ac:grpSpMkLst>
        </pc:grpChg>
        <pc:picChg chg="add mod">
          <ac:chgData name="Clements, William" userId="cbdb0636-a496-422a-8d40-98c53d494d26" providerId="ADAL" clId="{ED19EE50-D130-3940-B311-F5041DDD024B}" dt="2022-03-22T19:03:30.567" v="1324" actId="14100"/>
          <ac:picMkLst>
            <pc:docMk/>
            <pc:sldMk cId="1531984503" sldId="329"/>
            <ac:picMk id="12" creationId="{FA792389-27B4-A445-AC99-ABB2AFF8439B}"/>
          </ac:picMkLst>
        </pc:picChg>
        <pc:picChg chg="add mod">
          <ac:chgData name="Clements, William" userId="cbdb0636-a496-422a-8d40-98c53d494d26" providerId="ADAL" clId="{ED19EE50-D130-3940-B311-F5041DDD024B}" dt="2022-03-22T19:04:28.338" v="1336" actId="14100"/>
          <ac:picMkLst>
            <pc:docMk/>
            <pc:sldMk cId="1531984503" sldId="329"/>
            <ac:picMk id="13" creationId="{775846A7-ADFD-F340-A3CD-158CA903E9CF}"/>
          </ac:picMkLst>
        </pc:picChg>
        <pc:picChg chg="add mod">
          <ac:chgData name="Clements, William" userId="cbdb0636-a496-422a-8d40-98c53d494d26" providerId="ADAL" clId="{ED19EE50-D130-3940-B311-F5041DDD024B}" dt="2022-03-22T19:04:24.281" v="1334" actId="1076"/>
          <ac:picMkLst>
            <pc:docMk/>
            <pc:sldMk cId="1531984503" sldId="329"/>
            <ac:picMk id="14" creationId="{12127FB1-D130-E744-8478-7E9CE80BDAA4}"/>
          </ac:picMkLst>
        </pc:picChg>
        <pc:cxnChg chg="mod">
          <ac:chgData name="Clements, William" userId="cbdb0636-a496-422a-8d40-98c53d494d26" providerId="ADAL" clId="{ED19EE50-D130-3940-B311-F5041DDD024B}" dt="2022-03-22T19:00:13.471" v="1318"/>
          <ac:cxnSpMkLst>
            <pc:docMk/>
            <pc:sldMk cId="1531984503" sldId="329"/>
            <ac:cxnSpMk id="6" creationId="{57B255F0-FF0F-E843-A835-BC29313A3BFD}"/>
          </ac:cxnSpMkLst>
        </pc:cxnChg>
        <pc:cxnChg chg="mod">
          <ac:chgData name="Clements, William" userId="cbdb0636-a496-422a-8d40-98c53d494d26" providerId="ADAL" clId="{ED19EE50-D130-3940-B311-F5041DDD024B}" dt="2022-03-22T19:00:13.471" v="1318"/>
          <ac:cxnSpMkLst>
            <pc:docMk/>
            <pc:sldMk cId="1531984503" sldId="329"/>
            <ac:cxnSpMk id="7" creationId="{6AF1229A-7C8B-BA41-A50A-BAA93A01746E}"/>
          </ac:cxnSpMkLst>
        </pc:cxnChg>
        <pc:cxnChg chg="mod">
          <ac:chgData name="Clements, William" userId="cbdb0636-a496-422a-8d40-98c53d494d26" providerId="ADAL" clId="{ED19EE50-D130-3940-B311-F5041DDD024B}" dt="2022-03-22T19:00:13.471" v="1318"/>
          <ac:cxnSpMkLst>
            <pc:docMk/>
            <pc:sldMk cId="1531984503" sldId="329"/>
            <ac:cxnSpMk id="8" creationId="{E9E11FCA-0386-8349-96B0-D9F28657E5FF}"/>
          </ac:cxnSpMkLst>
        </pc:cxnChg>
      </pc:sldChg>
      <pc:sldChg chg="add">
        <pc:chgData name="Clements, William" userId="cbdb0636-a496-422a-8d40-98c53d494d26" providerId="ADAL" clId="{ED19EE50-D130-3940-B311-F5041DDD024B}" dt="2022-03-28T14:50:55.297" v="1572"/>
        <pc:sldMkLst>
          <pc:docMk/>
          <pc:sldMk cId="2002921668" sldId="329"/>
        </pc:sldMkLst>
      </pc:sldChg>
      <pc:sldChg chg="addSp modSp mod">
        <pc:chgData name="Clements, William" userId="cbdb0636-a496-422a-8d40-98c53d494d26" providerId="ADAL" clId="{ED19EE50-D130-3940-B311-F5041DDD024B}" dt="2022-03-28T14:56:56.149" v="1608" actId="1076"/>
        <pc:sldMkLst>
          <pc:docMk/>
          <pc:sldMk cId="1531128560" sldId="330"/>
        </pc:sldMkLst>
        <pc:spChg chg="mod">
          <ac:chgData name="Clements, William" userId="cbdb0636-a496-422a-8d40-98c53d494d26" providerId="ADAL" clId="{ED19EE50-D130-3940-B311-F5041DDD024B}" dt="2022-03-22T17:28:50.050" v="0"/>
          <ac:spMkLst>
            <pc:docMk/>
            <pc:sldMk cId="1531128560" sldId="330"/>
            <ac:spMk id="2" creationId="{3E9171E6-F661-4ECA-9B79-D5959A12675E}"/>
          </ac:spMkLst>
        </pc:spChg>
        <pc:spChg chg="mod">
          <ac:chgData name="Clements, William" userId="cbdb0636-a496-422a-8d40-98c53d494d26" providerId="ADAL" clId="{ED19EE50-D130-3940-B311-F5041DDD024B}" dt="2022-03-22T17:28:50.050" v="0"/>
          <ac:spMkLst>
            <pc:docMk/>
            <pc:sldMk cId="1531128560" sldId="330"/>
            <ac:spMk id="3" creationId="{C192F702-4613-4C2E-A843-6EA82D84B3A5}"/>
          </ac:spMkLst>
        </pc:spChg>
        <pc:spChg chg="add mod">
          <ac:chgData name="Clements, William" userId="cbdb0636-a496-422a-8d40-98c53d494d26" providerId="ADAL" clId="{ED19EE50-D130-3940-B311-F5041DDD024B}" dt="2022-03-28T14:56:56.149" v="1608" actId="1076"/>
          <ac:spMkLst>
            <pc:docMk/>
            <pc:sldMk cId="1531128560" sldId="330"/>
            <ac:spMk id="4" creationId="{9593DA8B-F49C-4540-A362-DC043614AF8C}"/>
          </ac:spMkLst>
        </pc:spChg>
      </pc:sldChg>
      <pc:sldChg chg="modSp">
        <pc:chgData name="Clements, William" userId="cbdb0636-a496-422a-8d40-98c53d494d26" providerId="ADAL" clId="{ED19EE50-D130-3940-B311-F5041DDD024B}" dt="2022-03-22T17:28:50.050" v="0"/>
        <pc:sldMkLst>
          <pc:docMk/>
          <pc:sldMk cId="1788219148" sldId="331"/>
        </pc:sldMkLst>
        <pc:spChg chg="mod">
          <ac:chgData name="Clements, William" userId="cbdb0636-a496-422a-8d40-98c53d494d26" providerId="ADAL" clId="{ED19EE50-D130-3940-B311-F5041DDD024B}" dt="2022-03-22T17:28:50.050" v="0"/>
          <ac:spMkLst>
            <pc:docMk/>
            <pc:sldMk cId="1788219148" sldId="331"/>
            <ac:spMk id="2" creationId="{1336CB4B-7155-4792-B083-17F428B65917}"/>
          </ac:spMkLst>
        </pc:spChg>
        <pc:spChg chg="mod">
          <ac:chgData name="Clements, William" userId="cbdb0636-a496-422a-8d40-98c53d494d26" providerId="ADAL" clId="{ED19EE50-D130-3940-B311-F5041DDD024B}" dt="2022-03-22T17:28:50.050" v="0"/>
          <ac:spMkLst>
            <pc:docMk/>
            <pc:sldMk cId="1788219148" sldId="331"/>
            <ac:spMk id="3" creationId="{700887B5-BE00-4751-98FA-474272901279}"/>
          </ac:spMkLst>
        </pc:spChg>
        <pc:spChg chg="mod">
          <ac:chgData name="Clements, William" userId="cbdb0636-a496-422a-8d40-98c53d494d26" providerId="ADAL" clId="{ED19EE50-D130-3940-B311-F5041DDD024B}" dt="2022-03-22T17:28:50.050" v="0"/>
          <ac:spMkLst>
            <pc:docMk/>
            <pc:sldMk cId="1788219148" sldId="331"/>
            <ac:spMk id="4" creationId="{0E871ECF-6A68-4D53-8CA5-A357296258A3}"/>
          </ac:spMkLst>
        </pc:spChg>
      </pc:sldChg>
      <pc:sldChg chg="addSp modSp">
        <pc:chgData name="Clements, William" userId="cbdb0636-a496-422a-8d40-98c53d494d26" providerId="ADAL" clId="{ED19EE50-D130-3940-B311-F5041DDD024B}" dt="2022-03-28T14:57:04.404" v="1609"/>
        <pc:sldMkLst>
          <pc:docMk/>
          <pc:sldMk cId="1694196278" sldId="332"/>
        </pc:sldMkLst>
        <pc:spChg chg="mod">
          <ac:chgData name="Clements, William" userId="cbdb0636-a496-422a-8d40-98c53d494d26" providerId="ADAL" clId="{ED19EE50-D130-3940-B311-F5041DDD024B}" dt="2022-03-22T17:28:50.050" v="0"/>
          <ac:spMkLst>
            <pc:docMk/>
            <pc:sldMk cId="1694196278" sldId="332"/>
            <ac:spMk id="2" creationId="{8705047C-10DB-470C-9EF6-A2DF53D8FA71}"/>
          </ac:spMkLst>
        </pc:spChg>
        <pc:spChg chg="mod">
          <ac:chgData name="Clements, William" userId="cbdb0636-a496-422a-8d40-98c53d494d26" providerId="ADAL" clId="{ED19EE50-D130-3940-B311-F5041DDD024B}" dt="2022-03-22T17:28:50.050" v="0"/>
          <ac:spMkLst>
            <pc:docMk/>
            <pc:sldMk cId="1694196278" sldId="332"/>
            <ac:spMk id="3" creationId="{C640E725-1CCB-4C61-A0DC-529FB8253179}"/>
          </ac:spMkLst>
        </pc:spChg>
        <pc:spChg chg="add mod">
          <ac:chgData name="Clements, William" userId="cbdb0636-a496-422a-8d40-98c53d494d26" providerId="ADAL" clId="{ED19EE50-D130-3940-B311-F5041DDD024B}" dt="2022-03-28T14:57:04.404" v="1609"/>
          <ac:spMkLst>
            <pc:docMk/>
            <pc:sldMk cId="1694196278" sldId="332"/>
            <ac:spMk id="4" creationId="{4C102B0D-A94C-F24E-83D3-BA24AA858E02}"/>
          </ac:spMkLst>
        </pc:spChg>
      </pc:sldChg>
      <pc:sldChg chg="modSp mod ord">
        <pc:chgData name="Clements, William" userId="cbdb0636-a496-422a-8d40-98c53d494d26" providerId="ADAL" clId="{ED19EE50-D130-3940-B311-F5041DDD024B}" dt="2022-03-28T14:53:43.244" v="1579" actId="20578"/>
        <pc:sldMkLst>
          <pc:docMk/>
          <pc:sldMk cId="3431622954" sldId="333"/>
        </pc:sldMkLst>
        <pc:spChg chg="mod">
          <ac:chgData name="Clements, William" userId="cbdb0636-a496-422a-8d40-98c53d494d26" providerId="ADAL" clId="{ED19EE50-D130-3940-B311-F5041DDD024B}" dt="2022-03-22T17:28:50.050" v="0"/>
          <ac:spMkLst>
            <pc:docMk/>
            <pc:sldMk cId="3431622954" sldId="333"/>
            <ac:spMk id="2" creationId="{AA881769-426E-4B1C-B2A4-635DFDA5ACF6}"/>
          </ac:spMkLst>
        </pc:spChg>
        <pc:spChg chg="mod">
          <ac:chgData name="Clements, William" userId="cbdb0636-a496-422a-8d40-98c53d494d26" providerId="ADAL" clId="{ED19EE50-D130-3940-B311-F5041DDD024B}" dt="2022-03-28T14:47:51.069" v="1552" actId="113"/>
          <ac:spMkLst>
            <pc:docMk/>
            <pc:sldMk cId="3431622954" sldId="333"/>
            <ac:spMk id="3" creationId="{242B0A1B-45C3-4083-AA15-EEE8460F30BC}"/>
          </ac:spMkLst>
        </pc:spChg>
      </pc:sldChg>
      <pc:sldChg chg="modSp mod">
        <pc:chgData name="Clements, William" userId="cbdb0636-a496-422a-8d40-98c53d494d26" providerId="ADAL" clId="{ED19EE50-D130-3940-B311-F5041DDD024B}" dt="2022-03-28T14:49:20.799" v="1564" actId="14100"/>
        <pc:sldMkLst>
          <pc:docMk/>
          <pc:sldMk cId="1722764470" sldId="334"/>
        </pc:sldMkLst>
        <pc:spChg chg="mod">
          <ac:chgData name="Clements, William" userId="cbdb0636-a496-422a-8d40-98c53d494d26" providerId="ADAL" clId="{ED19EE50-D130-3940-B311-F5041DDD024B}" dt="2022-03-22T17:28:50.050" v="0"/>
          <ac:spMkLst>
            <pc:docMk/>
            <pc:sldMk cId="1722764470" sldId="334"/>
            <ac:spMk id="2" creationId="{3934D54E-335D-4718-A484-61DCC64FDBE1}"/>
          </ac:spMkLst>
        </pc:spChg>
        <pc:spChg chg="mod">
          <ac:chgData name="Clements, William" userId="cbdb0636-a496-422a-8d40-98c53d494d26" providerId="ADAL" clId="{ED19EE50-D130-3940-B311-F5041DDD024B}" dt="2022-03-28T14:49:14.997" v="1561" actId="14100"/>
          <ac:spMkLst>
            <pc:docMk/>
            <pc:sldMk cId="1722764470" sldId="334"/>
            <ac:spMk id="3" creationId="{6691FF81-8B26-4ECF-8B78-F186714EF6A1}"/>
          </ac:spMkLst>
        </pc:spChg>
        <pc:picChg chg="mod">
          <ac:chgData name="Clements, William" userId="cbdb0636-a496-422a-8d40-98c53d494d26" providerId="ADAL" clId="{ED19EE50-D130-3940-B311-F5041DDD024B}" dt="2022-03-28T14:49:20.799" v="1564" actId="14100"/>
          <ac:picMkLst>
            <pc:docMk/>
            <pc:sldMk cId="1722764470" sldId="334"/>
            <ac:picMk id="5" creationId="{5191C734-77E9-4444-9FFF-AE9945C37A9F}"/>
          </ac:picMkLst>
        </pc:picChg>
      </pc:sldChg>
      <pc:sldChg chg="modSp mod modShow">
        <pc:chgData name="Clements, William" userId="cbdb0636-a496-422a-8d40-98c53d494d26" providerId="ADAL" clId="{ED19EE50-D130-3940-B311-F5041DDD024B}" dt="2022-03-28T14:49:54.485" v="1565" actId="729"/>
        <pc:sldMkLst>
          <pc:docMk/>
          <pc:sldMk cId="1954070759" sldId="339"/>
        </pc:sldMkLst>
        <pc:spChg chg="mod">
          <ac:chgData name="Clements, William" userId="cbdb0636-a496-422a-8d40-98c53d494d26" providerId="ADAL" clId="{ED19EE50-D130-3940-B311-F5041DDD024B}" dt="2022-03-22T17:28:50.050" v="0"/>
          <ac:spMkLst>
            <pc:docMk/>
            <pc:sldMk cId="1954070759" sldId="339"/>
            <ac:spMk id="2" creationId="{F68842FF-7DA0-405C-ADE6-4066B29B4ABA}"/>
          </ac:spMkLst>
        </pc:spChg>
        <pc:spChg chg="mod">
          <ac:chgData name="Clements, William" userId="cbdb0636-a496-422a-8d40-98c53d494d26" providerId="ADAL" clId="{ED19EE50-D130-3940-B311-F5041DDD024B}" dt="2022-03-22T17:28:50.050" v="0"/>
          <ac:spMkLst>
            <pc:docMk/>
            <pc:sldMk cId="1954070759" sldId="339"/>
            <ac:spMk id="3" creationId="{1B5256F4-63E3-47BB-9AFF-2AC4C77B0739}"/>
          </ac:spMkLst>
        </pc:spChg>
        <pc:spChg chg="mod">
          <ac:chgData name="Clements, William" userId="cbdb0636-a496-422a-8d40-98c53d494d26" providerId="ADAL" clId="{ED19EE50-D130-3940-B311-F5041DDD024B}" dt="2022-03-22T17:28:50.050" v="0"/>
          <ac:spMkLst>
            <pc:docMk/>
            <pc:sldMk cId="1954070759" sldId="339"/>
            <ac:spMk id="4" creationId="{07DF787F-F746-40E0-839F-ACC85E533DD6}"/>
          </ac:spMkLst>
        </pc:spChg>
      </pc:sldChg>
      <pc:sldChg chg="addSp modSp add mod">
        <pc:chgData name="Clements, William" userId="cbdb0636-a496-422a-8d40-98c53d494d26" providerId="ADAL" clId="{ED19EE50-D130-3940-B311-F5041DDD024B}" dt="2022-03-22T19:09:41.001" v="1436" actId="14100"/>
        <pc:sldMkLst>
          <pc:docMk/>
          <pc:sldMk cId="547675040" sldId="343"/>
        </pc:sldMkLst>
        <pc:spChg chg="add mod">
          <ac:chgData name="Clements, William" userId="cbdb0636-a496-422a-8d40-98c53d494d26" providerId="ADAL" clId="{ED19EE50-D130-3940-B311-F5041DDD024B}" dt="2022-03-22T19:09:41.001" v="1436" actId="14100"/>
          <ac:spMkLst>
            <pc:docMk/>
            <pc:sldMk cId="547675040" sldId="343"/>
            <ac:spMk id="9" creationId="{403BC603-D774-4249-8E8D-DA20ADF7B4CA}"/>
          </ac:spMkLst>
        </pc:spChg>
        <pc:picChg chg="mod">
          <ac:chgData name="Clements, William" userId="cbdb0636-a496-422a-8d40-98c53d494d26" providerId="ADAL" clId="{ED19EE50-D130-3940-B311-F5041DDD024B}" dt="2022-03-22T19:09:08.038" v="1425" actId="1076"/>
          <ac:picMkLst>
            <pc:docMk/>
            <pc:sldMk cId="547675040" sldId="343"/>
            <ac:picMk id="6" creationId="{0A3952DC-492D-4B0B-B932-5D9F41049C14}"/>
          </ac:picMkLst>
        </pc:picChg>
        <pc:picChg chg="add mod">
          <ac:chgData name="Clements, William" userId="cbdb0636-a496-422a-8d40-98c53d494d26" providerId="ADAL" clId="{ED19EE50-D130-3940-B311-F5041DDD024B}" dt="2022-03-22T19:09:31.331" v="1434" actId="166"/>
          <ac:picMkLst>
            <pc:docMk/>
            <pc:sldMk cId="547675040" sldId="343"/>
            <ac:picMk id="7" creationId="{1ECC36D2-4973-FA41-88FD-C650BF1E8150}"/>
          </ac:picMkLst>
        </pc:picChg>
        <pc:picChg chg="mod">
          <ac:chgData name="Clements, William" userId="cbdb0636-a496-422a-8d40-98c53d494d26" providerId="ADAL" clId="{ED19EE50-D130-3940-B311-F5041DDD024B}" dt="2022-03-22T19:09:35.081" v="1435" actId="1076"/>
          <ac:picMkLst>
            <pc:docMk/>
            <pc:sldMk cId="547675040" sldId="343"/>
            <ac:picMk id="8" creationId="{AF20C2EB-91A3-44F1-8308-8D2954DE41B7}"/>
          </ac:picMkLst>
        </pc:picChg>
        <pc:picChg chg="mod">
          <ac:chgData name="Clements, William" userId="cbdb0636-a496-422a-8d40-98c53d494d26" providerId="ADAL" clId="{ED19EE50-D130-3940-B311-F5041DDD024B}" dt="2022-03-22T19:09:09.719" v="1426" actId="1076"/>
          <ac:picMkLst>
            <pc:docMk/>
            <pc:sldMk cId="547675040" sldId="343"/>
            <ac:picMk id="10" creationId="{24F8C158-0744-4E89-99CF-CA5FA4FEA7BD}"/>
          </ac:picMkLst>
        </pc:picChg>
      </pc:sldChg>
      <pc:sldChg chg="modSp del">
        <pc:chgData name="Clements, William" userId="cbdb0636-a496-422a-8d40-98c53d494d26" providerId="ADAL" clId="{ED19EE50-D130-3940-B311-F5041DDD024B}" dt="2022-03-22T17:40:07.345" v="281" actId="2696"/>
        <pc:sldMkLst>
          <pc:docMk/>
          <pc:sldMk cId="3176348594" sldId="343"/>
        </pc:sldMkLst>
        <pc:spChg chg="mod">
          <ac:chgData name="Clements, William" userId="cbdb0636-a496-422a-8d40-98c53d494d26" providerId="ADAL" clId="{ED19EE50-D130-3940-B311-F5041DDD024B}" dt="2022-03-22T17:28:50.050" v="0"/>
          <ac:spMkLst>
            <pc:docMk/>
            <pc:sldMk cId="3176348594" sldId="343"/>
            <ac:spMk id="2" creationId="{AE620B94-9E45-40C6-88A7-B651674F5C8E}"/>
          </ac:spMkLst>
        </pc:spChg>
        <pc:picChg chg="mod">
          <ac:chgData name="Clements, William" userId="cbdb0636-a496-422a-8d40-98c53d494d26" providerId="ADAL" clId="{ED19EE50-D130-3940-B311-F5041DDD024B}" dt="2022-03-22T17:28:50.050" v="0"/>
          <ac:picMkLst>
            <pc:docMk/>
            <pc:sldMk cId="3176348594" sldId="343"/>
            <ac:picMk id="6" creationId="{0A3952DC-492D-4B0B-B932-5D9F41049C14}"/>
          </ac:picMkLst>
        </pc:picChg>
      </pc:sldChg>
      <pc:sldChg chg="addSp modSp mod">
        <pc:chgData name="Clements, William" userId="cbdb0636-a496-422a-8d40-98c53d494d26" providerId="ADAL" clId="{ED19EE50-D130-3940-B311-F5041DDD024B}" dt="2022-03-28T14:50:12.736" v="1569" actId="1076"/>
        <pc:sldMkLst>
          <pc:docMk/>
          <pc:sldMk cId="1588273459" sldId="344"/>
        </pc:sldMkLst>
        <pc:spChg chg="mod">
          <ac:chgData name="Clements, William" userId="cbdb0636-a496-422a-8d40-98c53d494d26" providerId="ADAL" clId="{ED19EE50-D130-3940-B311-F5041DDD024B}" dt="2022-03-22T17:28:50.050" v="0"/>
          <ac:spMkLst>
            <pc:docMk/>
            <pc:sldMk cId="1588273459" sldId="344"/>
            <ac:spMk id="2" creationId="{6EACCE19-772D-49F8-8A7B-ED881ED73232}"/>
          </ac:spMkLst>
        </pc:spChg>
        <pc:picChg chg="mod">
          <ac:chgData name="Clements, William" userId="cbdb0636-a496-422a-8d40-98c53d494d26" providerId="ADAL" clId="{ED19EE50-D130-3940-B311-F5041DDD024B}" dt="2022-03-28T14:49:58.567" v="1566" actId="1076"/>
          <ac:picMkLst>
            <pc:docMk/>
            <pc:sldMk cId="1588273459" sldId="344"/>
            <ac:picMk id="6" creationId="{211D3370-8C31-429F-BD9D-5004A54DA8DE}"/>
          </ac:picMkLst>
        </pc:picChg>
        <pc:picChg chg="mod">
          <ac:chgData name="Clements, William" userId="cbdb0636-a496-422a-8d40-98c53d494d26" providerId="ADAL" clId="{ED19EE50-D130-3940-B311-F5041DDD024B}" dt="2022-03-28T14:50:12.736" v="1569" actId="1076"/>
          <ac:picMkLst>
            <pc:docMk/>
            <pc:sldMk cId="1588273459" sldId="344"/>
            <ac:picMk id="7" creationId="{8215F8A0-6209-4638-85D5-259C3052B392}"/>
          </ac:picMkLst>
        </pc:picChg>
        <pc:picChg chg="add mod">
          <ac:chgData name="Clements, William" userId="cbdb0636-a496-422a-8d40-98c53d494d26" providerId="ADAL" clId="{ED19EE50-D130-3940-B311-F5041DDD024B}" dt="2022-03-28T14:50:08.417" v="1567"/>
          <ac:picMkLst>
            <pc:docMk/>
            <pc:sldMk cId="1588273459" sldId="344"/>
            <ac:picMk id="8" creationId="{6E33D79F-6503-9E42-B3D2-82DBFBACD40E}"/>
          </ac:picMkLst>
        </pc:picChg>
      </pc:sldChg>
      <pc:sldChg chg="addSp delSp modSp add mod">
        <pc:chgData name="Clements, William" userId="cbdb0636-a496-422a-8d40-98c53d494d26" providerId="ADAL" clId="{ED19EE50-D130-3940-B311-F5041DDD024B}" dt="2022-03-22T19:13:15.770" v="1449" actId="478"/>
        <pc:sldMkLst>
          <pc:docMk/>
          <pc:sldMk cId="1522205683" sldId="345"/>
        </pc:sldMkLst>
        <pc:spChg chg="add del mod">
          <ac:chgData name="Clements, William" userId="cbdb0636-a496-422a-8d40-98c53d494d26" providerId="ADAL" clId="{ED19EE50-D130-3940-B311-F5041DDD024B}" dt="2022-03-22T19:09:19.818" v="1430" actId="21"/>
          <ac:spMkLst>
            <pc:docMk/>
            <pc:sldMk cId="1522205683" sldId="345"/>
            <ac:spMk id="3" creationId="{942A1A93-FBA8-954D-BAB6-820D92CB7D02}"/>
          </ac:spMkLst>
        </pc:spChg>
        <pc:spChg chg="add mod">
          <ac:chgData name="Clements, William" userId="cbdb0636-a496-422a-8d40-98c53d494d26" providerId="ADAL" clId="{ED19EE50-D130-3940-B311-F5041DDD024B}" dt="2022-03-22T19:09:15.470" v="1428" actId="21"/>
          <ac:spMkLst>
            <pc:docMk/>
            <pc:sldMk cId="1522205683" sldId="345"/>
            <ac:spMk id="5" creationId="{4954916A-9B7D-744E-B567-5A43C579C413}"/>
          </ac:spMkLst>
        </pc:spChg>
        <pc:spChg chg="add del">
          <ac:chgData name="Clements, William" userId="cbdb0636-a496-422a-8d40-98c53d494d26" providerId="ADAL" clId="{ED19EE50-D130-3940-B311-F5041DDD024B}" dt="2022-03-22T19:07:49.186" v="1411" actId="478"/>
          <ac:spMkLst>
            <pc:docMk/>
            <pc:sldMk cId="1522205683" sldId="345"/>
            <ac:spMk id="10" creationId="{33ED1A75-1B5E-4B5B-A146-07F2196586A3}"/>
          </ac:spMkLst>
        </pc:spChg>
        <pc:spChg chg="del mod">
          <ac:chgData name="Clements, William" userId="cbdb0636-a496-422a-8d40-98c53d494d26" providerId="ADAL" clId="{ED19EE50-D130-3940-B311-F5041DDD024B}" dt="2022-03-22T19:08:40.474" v="1421"/>
          <ac:spMkLst>
            <pc:docMk/>
            <pc:sldMk cId="1522205683" sldId="345"/>
            <ac:spMk id="20" creationId="{35B720CB-F94C-47BD-87F6-3984C7435B76}"/>
          </ac:spMkLst>
        </pc:spChg>
        <pc:picChg chg="mod">
          <ac:chgData name="Clements, William" userId="cbdb0636-a496-422a-8d40-98c53d494d26" providerId="ADAL" clId="{ED19EE50-D130-3940-B311-F5041DDD024B}" dt="2022-03-22T19:07:25.747" v="1407" actId="1076"/>
          <ac:picMkLst>
            <pc:docMk/>
            <pc:sldMk cId="1522205683" sldId="345"/>
            <ac:picMk id="6" creationId="{16DB8777-F8BA-4C81-8A53-9DE7F22226E5}"/>
          </ac:picMkLst>
        </pc:picChg>
        <pc:picChg chg="del mod">
          <ac:chgData name="Clements, William" userId="cbdb0636-a496-422a-8d40-98c53d494d26" providerId="ADAL" clId="{ED19EE50-D130-3940-B311-F5041DDD024B}" dt="2022-03-22T19:09:15.470" v="1428" actId="21"/>
          <ac:picMkLst>
            <pc:docMk/>
            <pc:sldMk cId="1522205683" sldId="345"/>
            <ac:picMk id="8" creationId="{7D660A36-4A6B-4E32-B098-854902A9FFB5}"/>
          </ac:picMkLst>
        </pc:picChg>
        <pc:picChg chg="mod">
          <ac:chgData name="Clements, William" userId="cbdb0636-a496-422a-8d40-98c53d494d26" providerId="ADAL" clId="{ED19EE50-D130-3940-B311-F5041DDD024B}" dt="2022-03-22T19:13:13.873" v="1448" actId="14100"/>
          <ac:picMkLst>
            <pc:docMk/>
            <pc:sldMk cId="1522205683" sldId="345"/>
            <ac:picMk id="12" creationId="{F0C94A21-24A1-4472-BF08-8B21E8B17D26}"/>
          </ac:picMkLst>
        </pc:picChg>
        <pc:picChg chg="add del mod">
          <ac:chgData name="Clements, William" userId="cbdb0636-a496-422a-8d40-98c53d494d26" providerId="ADAL" clId="{ED19EE50-D130-3940-B311-F5041DDD024B}" dt="2022-03-22T19:13:15.770" v="1449" actId="478"/>
          <ac:picMkLst>
            <pc:docMk/>
            <pc:sldMk cId="1522205683" sldId="345"/>
            <ac:picMk id="13" creationId="{559DBF1B-2E87-B947-9A53-F45B85254B50}"/>
          </ac:picMkLst>
        </pc:picChg>
        <pc:picChg chg="mod">
          <ac:chgData name="Clements, William" userId="cbdb0636-a496-422a-8d40-98c53d494d26" providerId="ADAL" clId="{ED19EE50-D130-3940-B311-F5041DDD024B}" dt="2022-03-22T19:12:47.427" v="1443" actId="1076"/>
          <ac:picMkLst>
            <pc:docMk/>
            <pc:sldMk cId="1522205683" sldId="345"/>
            <ac:picMk id="14" creationId="{E8EBB335-7E0D-4BBD-B513-9A031BBA62C8}"/>
          </ac:picMkLst>
        </pc:picChg>
        <pc:picChg chg="mod">
          <ac:chgData name="Clements, William" userId="cbdb0636-a496-422a-8d40-98c53d494d26" providerId="ADAL" clId="{ED19EE50-D130-3940-B311-F5041DDD024B}" dt="2022-03-22T19:08:00.850" v="1414" actId="14100"/>
          <ac:picMkLst>
            <pc:docMk/>
            <pc:sldMk cId="1522205683" sldId="345"/>
            <ac:picMk id="16" creationId="{CFB582B2-A3C4-4570-9D73-C43C35936FD2}"/>
          </ac:picMkLst>
        </pc:picChg>
      </pc:sldChg>
      <pc:sldChg chg="modSp del">
        <pc:chgData name="Clements, William" userId="cbdb0636-a496-422a-8d40-98c53d494d26" providerId="ADAL" clId="{ED19EE50-D130-3940-B311-F5041DDD024B}" dt="2022-03-22T17:39:34.281" v="279" actId="2696"/>
        <pc:sldMkLst>
          <pc:docMk/>
          <pc:sldMk cId="2484182820" sldId="345"/>
        </pc:sldMkLst>
        <pc:spChg chg="mod">
          <ac:chgData name="Clements, William" userId="cbdb0636-a496-422a-8d40-98c53d494d26" providerId="ADAL" clId="{ED19EE50-D130-3940-B311-F5041DDD024B}" dt="2022-03-22T17:28:50.050" v="0"/>
          <ac:spMkLst>
            <pc:docMk/>
            <pc:sldMk cId="2484182820" sldId="345"/>
            <ac:spMk id="2" creationId="{52257B5B-B683-43CE-BC20-9C3BF0CA5BA9}"/>
          </ac:spMkLst>
        </pc:spChg>
      </pc:sldChg>
      <pc:sldChg chg="modSp del">
        <pc:chgData name="Clements, William" userId="cbdb0636-a496-422a-8d40-98c53d494d26" providerId="ADAL" clId="{ED19EE50-D130-3940-B311-F5041DDD024B}" dt="2022-03-28T14:50:59.738" v="1573" actId="2696"/>
        <pc:sldMkLst>
          <pc:docMk/>
          <pc:sldMk cId="405052208" sldId="346"/>
        </pc:sldMkLst>
        <pc:spChg chg="mod">
          <ac:chgData name="Clements, William" userId="cbdb0636-a496-422a-8d40-98c53d494d26" providerId="ADAL" clId="{ED19EE50-D130-3940-B311-F5041DDD024B}" dt="2022-03-22T17:28:50.050" v="0"/>
          <ac:spMkLst>
            <pc:docMk/>
            <pc:sldMk cId="405052208" sldId="346"/>
            <ac:spMk id="2" creationId="{E8DA3ABA-FFF5-F043-AB85-9B53E6D17A0E}"/>
          </ac:spMkLst>
        </pc:spChg>
        <pc:spChg chg="mod">
          <ac:chgData name="Clements, William" userId="cbdb0636-a496-422a-8d40-98c53d494d26" providerId="ADAL" clId="{ED19EE50-D130-3940-B311-F5041DDD024B}" dt="2022-03-22T17:28:50.050" v="0"/>
          <ac:spMkLst>
            <pc:docMk/>
            <pc:sldMk cId="405052208" sldId="346"/>
            <ac:spMk id="3" creationId="{4C46BAD8-9E38-5D4F-8907-6202782F058E}"/>
          </ac:spMkLst>
        </pc:spChg>
      </pc:sldChg>
      <pc:sldChg chg="add">
        <pc:chgData name="Clements, William" userId="cbdb0636-a496-422a-8d40-98c53d494d26" providerId="ADAL" clId="{ED19EE50-D130-3940-B311-F5041DDD024B}" dt="2022-03-28T14:51:01.660" v="1574"/>
        <pc:sldMkLst>
          <pc:docMk/>
          <pc:sldMk cId="3332067696" sldId="346"/>
        </pc:sldMkLst>
      </pc:sldChg>
      <pc:sldChg chg="add del">
        <pc:chgData name="Clements, William" userId="cbdb0636-a496-422a-8d40-98c53d494d26" providerId="ADAL" clId="{ED19EE50-D130-3940-B311-F5041DDD024B}" dt="2022-03-28T14:51:14.720" v="1576" actId="2696"/>
        <pc:sldMkLst>
          <pc:docMk/>
          <pc:sldMk cId="1428069107" sldId="347"/>
        </pc:sldMkLst>
      </pc:sldChg>
      <pc:sldChg chg="addSp modSp new mod">
        <pc:chgData name="Clements, William" userId="cbdb0636-a496-422a-8d40-98c53d494d26" providerId="ADAL" clId="{ED19EE50-D130-3940-B311-F5041DDD024B}" dt="2022-03-22T19:12:38.505" v="1442" actId="1076"/>
        <pc:sldMkLst>
          <pc:docMk/>
          <pc:sldMk cId="1103959777" sldId="348"/>
        </pc:sldMkLst>
        <pc:spChg chg="mod">
          <ac:chgData name="Clements, William" userId="cbdb0636-a496-422a-8d40-98c53d494d26" providerId="ADAL" clId="{ED19EE50-D130-3940-B311-F5041DDD024B}" dt="2022-03-22T17:29:58.574" v="7" actId="6549"/>
          <ac:spMkLst>
            <pc:docMk/>
            <pc:sldMk cId="1103959777" sldId="348"/>
            <ac:spMk id="2" creationId="{A20AAF59-0DFE-524B-9682-DB17143FA3CB}"/>
          </ac:spMkLst>
        </pc:spChg>
        <pc:spChg chg="mod">
          <ac:chgData name="Clements, William" userId="cbdb0636-a496-422a-8d40-98c53d494d26" providerId="ADAL" clId="{ED19EE50-D130-3940-B311-F5041DDD024B}" dt="2022-03-22T17:38:32.063" v="278" actId="20577"/>
          <ac:spMkLst>
            <pc:docMk/>
            <pc:sldMk cId="1103959777" sldId="348"/>
            <ac:spMk id="3" creationId="{5F2BC11C-3766-F746-8D3A-2DFB52BF5762}"/>
          </ac:spMkLst>
        </pc:spChg>
        <pc:picChg chg="add mod">
          <ac:chgData name="Clements, William" userId="cbdb0636-a496-422a-8d40-98c53d494d26" providerId="ADAL" clId="{ED19EE50-D130-3940-B311-F5041DDD024B}" dt="2022-03-22T17:36:41.368" v="250" actId="1076"/>
          <ac:picMkLst>
            <pc:docMk/>
            <pc:sldMk cId="1103959777" sldId="348"/>
            <ac:picMk id="4" creationId="{19F0A7FE-0D1C-5C4F-AA18-C92129049EFC}"/>
          </ac:picMkLst>
        </pc:picChg>
        <pc:picChg chg="add mod">
          <ac:chgData name="Clements, William" userId="cbdb0636-a496-422a-8d40-98c53d494d26" providerId="ADAL" clId="{ED19EE50-D130-3940-B311-F5041DDD024B}" dt="2022-03-22T17:37:58.183" v="265" actId="1076"/>
          <ac:picMkLst>
            <pc:docMk/>
            <pc:sldMk cId="1103959777" sldId="348"/>
            <ac:picMk id="5" creationId="{B89BBF62-1089-5A40-A963-BBAAC5F10883}"/>
          </ac:picMkLst>
        </pc:picChg>
        <pc:picChg chg="add mod">
          <ac:chgData name="Clements, William" userId="cbdb0636-a496-422a-8d40-98c53d494d26" providerId="ADAL" clId="{ED19EE50-D130-3940-B311-F5041DDD024B}" dt="2022-03-22T17:38:03.705" v="268" actId="1076"/>
          <ac:picMkLst>
            <pc:docMk/>
            <pc:sldMk cId="1103959777" sldId="348"/>
            <ac:picMk id="6" creationId="{D4AC148D-ABB7-3343-BD92-D7F4D4E8A34D}"/>
          </ac:picMkLst>
        </pc:picChg>
        <pc:picChg chg="add mod">
          <ac:chgData name="Clements, William" userId="cbdb0636-a496-422a-8d40-98c53d494d26" providerId="ADAL" clId="{ED19EE50-D130-3940-B311-F5041DDD024B}" dt="2022-03-22T17:38:06.152" v="269" actId="1076"/>
          <ac:picMkLst>
            <pc:docMk/>
            <pc:sldMk cId="1103959777" sldId="348"/>
            <ac:picMk id="7" creationId="{9018579E-7243-0D44-9994-441E7C80DDE5}"/>
          </ac:picMkLst>
        </pc:picChg>
        <pc:picChg chg="add mod">
          <ac:chgData name="Clements, William" userId="cbdb0636-a496-422a-8d40-98c53d494d26" providerId="ADAL" clId="{ED19EE50-D130-3940-B311-F5041DDD024B}" dt="2022-03-22T17:37:53.766" v="262" actId="14100"/>
          <ac:picMkLst>
            <pc:docMk/>
            <pc:sldMk cId="1103959777" sldId="348"/>
            <ac:picMk id="8" creationId="{99A89AAD-5469-A146-98CB-11B910C55133}"/>
          </ac:picMkLst>
        </pc:picChg>
        <pc:picChg chg="add mod">
          <ac:chgData name="Clements, William" userId="cbdb0636-a496-422a-8d40-98c53d494d26" providerId="ADAL" clId="{ED19EE50-D130-3940-B311-F5041DDD024B}" dt="2022-03-22T19:12:38.505" v="1442" actId="1076"/>
          <ac:picMkLst>
            <pc:docMk/>
            <pc:sldMk cId="1103959777" sldId="348"/>
            <ac:picMk id="9" creationId="{BE02122F-B783-DA41-AA5A-33835BA64A13}"/>
          </ac:picMkLst>
        </pc:picChg>
      </pc:sldChg>
      <pc:sldChg chg="addSp delSp modSp new mod modClrScheme chgLayout">
        <pc:chgData name="Clements, William" userId="cbdb0636-a496-422a-8d40-98c53d494d26" providerId="ADAL" clId="{ED19EE50-D130-3940-B311-F5041DDD024B}" dt="2022-03-22T19:16:26.862" v="1477" actId="113"/>
        <pc:sldMkLst>
          <pc:docMk/>
          <pc:sldMk cId="2620328488" sldId="349"/>
        </pc:sldMkLst>
        <pc:spChg chg="mod ord">
          <ac:chgData name="Clements, William" userId="cbdb0636-a496-422a-8d40-98c53d494d26" providerId="ADAL" clId="{ED19EE50-D130-3940-B311-F5041DDD024B}" dt="2022-03-22T18:16:22.528" v="727" actId="404"/>
          <ac:spMkLst>
            <pc:docMk/>
            <pc:sldMk cId="2620328488" sldId="349"/>
            <ac:spMk id="2" creationId="{43194930-D7E1-5441-9A1B-8D5CC6294280}"/>
          </ac:spMkLst>
        </pc:spChg>
        <pc:spChg chg="mod ord">
          <ac:chgData name="Clements, William" userId="cbdb0636-a496-422a-8d40-98c53d494d26" providerId="ADAL" clId="{ED19EE50-D130-3940-B311-F5041DDD024B}" dt="2022-03-22T19:16:25.588" v="1476" actId="113"/>
          <ac:spMkLst>
            <pc:docMk/>
            <pc:sldMk cId="2620328488" sldId="349"/>
            <ac:spMk id="3" creationId="{F1CD4595-7372-F541-80E4-BF0ED6E751B8}"/>
          </ac:spMkLst>
        </pc:spChg>
        <pc:spChg chg="add mod ord">
          <ac:chgData name="Clements, William" userId="cbdb0636-a496-422a-8d40-98c53d494d26" providerId="ADAL" clId="{ED19EE50-D130-3940-B311-F5041DDD024B}" dt="2022-03-22T18:16:17.546" v="725" actId="20577"/>
          <ac:spMkLst>
            <pc:docMk/>
            <pc:sldMk cId="2620328488" sldId="349"/>
            <ac:spMk id="5" creationId="{3F836777-D15C-5C48-BEEC-307DE2C6E33D}"/>
          </ac:spMkLst>
        </pc:spChg>
        <pc:spChg chg="add mod ord">
          <ac:chgData name="Clements, William" userId="cbdb0636-a496-422a-8d40-98c53d494d26" providerId="ADAL" clId="{ED19EE50-D130-3940-B311-F5041DDD024B}" dt="2022-03-22T18:16:12.437" v="720" actId="20577"/>
          <ac:spMkLst>
            <pc:docMk/>
            <pc:sldMk cId="2620328488" sldId="349"/>
            <ac:spMk id="6" creationId="{A19E6D1E-7B10-2B48-A7F2-A08C427BEB16}"/>
          </ac:spMkLst>
        </pc:spChg>
        <pc:spChg chg="add mod ord">
          <ac:chgData name="Clements, William" userId="cbdb0636-a496-422a-8d40-98c53d494d26" providerId="ADAL" clId="{ED19EE50-D130-3940-B311-F5041DDD024B}" dt="2022-03-22T19:16:26.862" v="1477" actId="113"/>
          <ac:spMkLst>
            <pc:docMk/>
            <pc:sldMk cId="2620328488" sldId="349"/>
            <ac:spMk id="7" creationId="{8B328DD0-89A3-6B41-91E7-159C2BB84AA0}"/>
          </ac:spMkLst>
        </pc:spChg>
        <pc:picChg chg="add del mod">
          <ac:chgData name="Clements, William" userId="cbdb0636-a496-422a-8d40-98c53d494d26" providerId="ADAL" clId="{ED19EE50-D130-3940-B311-F5041DDD024B}" dt="2022-03-22T18:04:43.547" v="483" actId="21"/>
          <ac:picMkLst>
            <pc:docMk/>
            <pc:sldMk cId="2620328488" sldId="349"/>
            <ac:picMk id="4" creationId="{A80F10E0-F963-D54F-BEF0-CD3A78A25087}"/>
          </ac:picMkLst>
        </pc:picChg>
      </pc:sldChg>
      <pc:sldChg chg="addSp modSp new mod">
        <pc:chgData name="Clements, William" userId="cbdb0636-a496-422a-8d40-98c53d494d26" providerId="ADAL" clId="{ED19EE50-D130-3940-B311-F5041DDD024B}" dt="2022-03-22T19:18:54.130" v="1496" actId="1076"/>
        <pc:sldMkLst>
          <pc:docMk/>
          <pc:sldMk cId="1098220622" sldId="350"/>
        </pc:sldMkLst>
        <pc:spChg chg="mod">
          <ac:chgData name="Clements, William" userId="cbdb0636-a496-422a-8d40-98c53d494d26" providerId="ADAL" clId="{ED19EE50-D130-3940-B311-F5041DDD024B}" dt="2022-03-22T17:50:01.908" v="373" actId="20577"/>
          <ac:spMkLst>
            <pc:docMk/>
            <pc:sldMk cId="1098220622" sldId="350"/>
            <ac:spMk id="2" creationId="{45DD2D7A-4037-194D-91EC-9E9FC94F4977}"/>
          </ac:spMkLst>
        </pc:spChg>
        <pc:spChg chg="mod">
          <ac:chgData name="Clements, William" userId="cbdb0636-a496-422a-8d40-98c53d494d26" providerId="ADAL" clId="{ED19EE50-D130-3940-B311-F5041DDD024B}" dt="2022-03-22T19:18:42.904" v="1491" actId="1076"/>
          <ac:spMkLst>
            <pc:docMk/>
            <pc:sldMk cId="1098220622" sldId="350"/>
            <ac:spMk id="3" creationId="{00AE9FF4-B5F8-AD44-8C16-46A38BA9D1F6}"/>
          </ac:spMkLst>
        </pc:spChg>
        <pc:spChg chg="add mod">
          <ac:chgData name="Clements, William" userId="cbdb0636-a496-422a-8d40-98c53d494d26" providerId="ADAL" clId="{ED19EE50-D130-3940-B311-F5041DDD024B}" dt="2022-03-22T18:19:27.354" v="839" actId="1076"/>
          <ac:spMkLst>
            <pc:docMk/>
            <pc:sldMk cId="1098220622" sldId="350"/>
            <ac:spMk id="10" creationId="{6DA44B92-09D6-7D4E-A6BE-F384774E7C81}"/>
          </ac:spMkLst>
        </pc:spChg>
        <pc:spChg chg="add mod">
          <ac:chgData name="Clements, William" userId="cbdb0636-a496-422a-8d40-98c53d494d26" providerId="ADAL" clId="{ED19EE50-D130-3940-B311-F5041DDD024B}" dt="2022-03-22T18:19:24.953" v="838" actId="1076"/>
          <ac:spMkLst>
            <pc:docMk/>
            <pc:sldMk cId="1098220622" sldId="350"/>
            <ac:spMk id="11" creationId="{246FC7CA-DBB6-374A-9151-1969E5853AEB}"/>
          </ac:spMkLst>
        </pc:spChg>
        <pc:picChg chg="add mod">
          <ac:chgData name="Clements, William" userId="cbdb0636-a496-422a-8d40-98c53d494d26" providerId="ADAL" clId="{ED19EE50-D130-3940-B311-F5041DDD024B}" dt="2022-03-22T19:17:01.335" v="1483" actId="14100"/>
          <ac:picMkLst>
            <pc:docMk/>
            <pc:sldMk cId="1098220622" sldId="350"/>
            <ac:picMk id="4" creationId="{7EC64391-8E28-0342-B0CC-2831FBD85775}"/>
          </ac:picMkLst>
        </pc:picChg>
        <pc:picChg chg="add mod">
          <ac:chgData name="Clements, William" userId="cbdb0636-a496-422a-8d40-98c53d494d26" providerId="ADAL" clId="{ED19EE50-D130-3940-B311-F5041DDD024B}" dt="2022-03-22T19:16:42.692" v="1478" actId="1076"/>
          <ac:picMkLst>
            <pc:docMk/>
            <pc:sldMk cId="1098220622" sldId="350"/>
            <ac:picMk id="5" creationId="{DB61EAA6-F71F-3A46-8377-72D4370EFBCF}"/>
          </ac:picMkLst>
        </pc:picChg>
        <pc:picChg chg="add mod">
          <ac:chgData name="Clements, William" userId="cbdb0636-a496-422a-8d40-98c53d494d26" providerId="ADAL" clId="{ED19EE50-D130-3940-B311-F5041DDD024B}" dt="2022-03-22T19:16:52.888" v="1481" actId="14100"/>
          <ac:picMkLst>
            <pc:docMk/>
            <pc:sldMk cId="1098220622" sldId="350"/>
            <ac:picMk id="6" creationId="{3AD3F63D-0AE0-984C-AA58-74F00AC6AC8F}"/>
          </ac:picMkLst>
        </pc:picChg>
        <pc:picChg chg="add mod">
          <ac:chgData name="Clements, William" userId="cbdb0636-a496-422a-8d40-98c53d494d26" providerId="ADAL" clId="{ED19EE50-D130-3940-B311-F5041DDD024B}" dt="2022-03-22T17:58:42.553" v="451" actId="14100"/>
          <ac:picMkLst>
            <pc:docMk/>
            <pc:sldMk cId="1098220622" sldId="350"/>
            <ac:picMk id="7" creationId="{1A33BD54-0BCA-504F-ABE0-43738717644D}"/>
          </ac:picMkLst>
        </pc:picChg>
        <pc:picChg chg="add mod">
          <ac:chgData name="Clements, William" userId="cbdb0636-a496-422a-8d40-98c53d494d26" providerId="ADAL" clId="{ED19EE50-D130-3940-B311-F5041DDD024B}" dt="2022-03-22T19:16:46.412" v="1479" actId="1076"/>
          <ac:picMkLst>
            <pc:docMk/>
            <pc:sldMk cId="1098220622" sldId="350"/>
            <ac:picMk id="8" creationId="{83E41556-A1C3-E14C-B6B2-29E57BDCAC79}"/>
          </ac:picMkLst>
        </pc:picChg>
        <pc:picChg chg="add mod">
          <ac:chgData name="Clements, William" userId="cbdb0636-a496-422a-8d40-98c53d494d26" providerId="ADAL" clId="{ED19EE50-D130-3940-B311-F5041DDD024B}" dt="2022-03-22T19:18:54.130" v="1496" actId="1076"/>
          <ac:picMkLst>
            <pc:docMk/>
            <pc:sldMk cId="1098220622" sldId="350"/>
            <ac:picMk id="9" creationId="{ABC81A76-ECC6-F549-9650-9FA182671DFD}"/>
          </ac:picMkLst>
        </pc:picChg>
      </pc:sldChg>
      <pc:sldChg chg="addSp modSp add mod modTransition">
        <pc:chgData name="Clements, William" userId="cbdb0636-a496-422a-8d40-98c53d494d26" providerId="ADAL" clId="{ED19EE50-D130-3940-B311-F5041DDD024B}" dt="2022-03-22T18:06:39.184" v="508" actId="20577"/>
        <pc:sldMkLst>
          <pc:docMk/>
          <pc:sldMk cId="3046956569" sldId="374"/>
        </pc:sldMkLst>
        <pc:spChg chg="mod">
          <ac:chgData name="Clements, William" userId="cbdb0636-a496-422a-8d40-98c53d494d26" providerId="ADAL" clId="{ED19EE50-D130-3940-B311-F5041DDD024B}" dt="2022-03-22T18:06:39.184" v="508" actId="20577"/>
          <ac:spMkLst>
            <pc:docMk/>
            <pc:sldMk cId="3046956569" sldId="374"/>
            <ac:spMk id="2" creationId="{00000000-0000-0000-0000-000000000000}"/>
          </ac:spMkLst>
        </pc:spChg>
        <pc:spChg chg="mod">
          <ac:chgData name="Clements, William" userId="cbdb0636-a496-422a-8d40-98c53d494d26" providerId="ADAL" clId="{ED19EE50-D130-3940-B311-F5041DDD024B}" dt="2022-03-22T18:03:22.435" v="470" actId="207"/>
          <ac:spMkLst>
            <pc:docMk/>
            <pc:sldMk cId="3046956569" sldId="374"/>
            <ac:spMk id="7" creationId="{00000000-0000-0000-0000-000000000000}"/>
          </ac:spMkLst>
        </pc:spChg>
        <pc:spChg chg="mod">
          <ac:chgData name="Clements, William" userId="cbdb0636-a496-422a-8d40-98c53d494d26" providerId="ADAL" clId="{ED19EE50-D130-3940-B311-F5041DDD024B}" dt="2022-03-22T18:03:22.435" v="470" actId="207"/>
          <ac:spMkLst>
            <pc:docMk/>
            <pc:sldMk cId="3046956569" sldId="374"/>
            <ac:spMk id="10" creationId="{00000000-0000-0000-0000-000000000000}"/>
          </ac:spMkLst>
        </pc:spChg>
        <pc:spChg chg="mod">
          <ac:chgData name="Clements, William" userId="cbdb0636-a496-422a-8d40-98c53d494d26" providerId="ADAL" clId="{ED19EE50-D130-3940-B311-F5041DDD024B}" dt="2022-03-22T18:03:58.806" v="476" actId="13822"/>
          <ac:spMkLst>
            <pc:docMk/>
            <pc:sldMk cId="3046956569" sldId="374"/>
            <ac:spMk id="12" creationId="{00000000-0000-0000-0000-000000000000}"/>
          </ac:spMkLst>
        </pc:spChg>
        <pc:spChg chg="mod">
          <ac:chgData name="Clements, William" userId="cbdb0636-a496-422a-8d40-98c53d494d26" providerId="ADAL" clId="{ED19EE50-D130-3940-B311-F5041DDD024B}" dt="2022-03-22T18:03:22.435" v="470" actId="207"/>
          <ac:spMkLst>
            <pc:docMk/>
            <pc:sldMk cId="3046956569" sldId="374"/>
            <ac:spMk id="13" creationId="{6FFD42CF-B61D-42B3-A046-7DC73DE7EC50}"/>
          </ac:spMkLst>
        </pc:spChg>
        <pc:spChg chg="mod">
          <ac:chgData name="Clements, William" userId="cbdb0636-a496-422a-8d40-98c53d494d26" providerId="ADAL" clId="{ED19EE50-D130-3940-B311-F5041DDD024B}" dt="2022-03-22T18:03:31.248" v="472" actId="14100"/>
          <ac:spMkLst>
            <pc:docMk/>
            <pc:sldMk cId="3046956569" sldId="374"/>
            <ac:spMk id="14" creationId="{00000000-0000-0000-0000-000000000000}"/>
          </ac:spMkLst>
        </pc:spChg>
        <pc:spChg chg="mod">
          <ac:chgData name="Clements, William" userId="cbdb0636-a496-422a-8d40-98c53d494d26" providerId="ADAL" clId="{ED19EE50-D130-3940-B311-F5041DDD024B}" dt="2022-03-22T18:03:31.248" v="472" actId="14100"/>
          <ac:spMkLst>
            <pc:docMk/>
            <pc:sldMk cId="3046956569" sldId="374"/>
            <ac:spMk id="15" creationId="{00000000-0000-0000-0000-000000000000}"/>
          </ac:spMkLst>
        </pc:spChg>
        <pc:spChg chg="mod">
          <ac:chgData name="Clements, William" userId="cbdb0636-a496-422a-8d40-98c53d494d26" providerId="ADAL" clId="{ED19EE50-D130-3940-B311-F5041DDD024B}" dt="2022-03-22T18:03:22.435" v="470" actId="207"/>
          <ac:spMkLst>
            <pc:docMk/>
            <pc:sldMk cId="3046956569" sldId="374"/>
            <ac:spMk id="16" creationId="{00000000-0000-0000-0000-000000000000}"/>
          </ac:spMkLst>
        </pc:spChg>
        <pc:spChg chg="mod">
          <ac:chgData name="Clements, William" userId="cbdb0636-a496-422a-8d40-98c53d494d26" providerId="ADAL" clId="{ED19EE50-D130-3940-B311-F5041DDD024B}" dt="2022-03-22T18:03:22.435" v="470" actId="207"/>
          <ac:spMkLst>
            <pc:docMk/>
            <pc:sldMk cId="3046956569" sldId="374"/>
            <ac:spMk id="17" creationId="{00000000-0000-0000-0000-000000000000}"/>
          </ac:spMkLst>
        </pc:spChg>
        <pc:spChg chg="mod">
          <ac:chgData name="Clements, William" userId="cbdb0636-a496-422a-8d40-98c53d494d26" providerId="ADAL" clId="{ED19EE50-D130-3940-B311-F5041DDD024B}" dt="2022-03-22T18:03:22.435" v="470" actId="207"/>
          <ac:spMkLst>
            <pc:docMk/>
            <pc:sldMk cId="3046956569" sldId="374"/>
            <ac:spMk id="18" creationId="{00000000-0000-0000-0000-000000000000}"/>
          </ac:spMkLst>
        </pc:spChg>
        <pc:spChg chg="mod">
          <ac:chgData name="Clements, William" userId="cbdb0636-a496-422a-8d40-98c53d494d26" providerId="ADAL" clId="{ED19EE50-D130-3940-B311-F5041DDD024B}" dt="2022-03-22T18:03:47.285" v="475" actId="14100"/>
          <ac:spMkLst>
            <pc:docMk/>
            <pc:sldMk cId="3046956569" sldId="374"/>
            <ac:spMk id="19" creationId="{00000000-0000-0000-0000-000000000000}"/>
          </ac:spMkLst>
        </pc:spChg>
        <pc:spChg chg="mod">
          <ac:chgData name="Clements, William" userId="cbdb0636-a496-422a-8d40-98c53d494d26" providerId="ADAL" clId="{ED19EE50-D130-3940-B311-F5041DDD024B}" dt="2022-03-22T18:03:31.248" v="472" actId="14100"/>
          <ac:spMkLst>
            <pc:docMk/>
            <pc:sldMk cId="3046956569" sldId="374"/>
            <ac:spMk id="20" creationId="{00000000-0000-0000-0000-000000000000}"/>
          </ac:spMkLst>
        </pc:spChg>
        <pc:spChg chg="mod">
          <ac:chgData name="Clements, William" userId="cbdb0636-a496-422a-8d40-98c53d494d26" providerId="ADAL" clId="{ED19EE50-D130-3940-B311-F5041DDD024B}" dt="2022-03-22T18:03:31.248" v="472" actId="14100"/>
          <ac:spMkLst>
            <pc:docMk/>
            <pc:sldMk cId="3046956569" sldId="374"/>
            <ac:spMk id="21" creationId="{00000000-0000-0000-0000-000000000000}"/>
          </ac:spMkLst>
        </pc:spChg>
        <pc:spChg chg="mod">
          <ac:chgData name="Clements, William" userId="cbdb0636-a496-422a-8d40-98c53d494d26" providerId="ADAL" clId="{ED19EE50-D130-3940-B311-F5041DDD024B}" dt="2022-03-22T18:03:31.248" v="472" actId="14100"/>
          <ac:spMkLst>
            <pc:docMk/>
            <pc:sldMk cId="3046956569" sldId="374"/>
            <ac:spMk id="22" creationId="{00000000-0000-0000-0000-000000000000}"/>
          </ac:spMkLst>
        </pc:spChg>
        <pc:spChg chg="mod">
          <ac:chgData name="Clements, William" userId="cbdb0636-a496-422a-8d40-98c53d494d26" providerId="ADAL" clId="{ED19EE50-D130-3940-B311-F5041DDD024B}" dt="2022-03-22T18:03:22.435" v="470" actId="207"/>
          <ac:spMkLst>
            <pc:docMk/>
            <pc:sldMk cId="3046956569" sldId="374"/>
            <ac:spMk id="28" creationId="{00000000-0000-0000-0000-000000000000}"/>
          </ac:spMkLst>
        </pc:spChg>
        <pc:picChg chg="mod">
          <ac:chgData name="Clements, William" userId="cbdb0636-a496-422a-8d40-98c53d494d26" providerId="ADAL" clId="{ED19EE50-D130-3940-B311-F5041DDD024B}" dt="2022-03-22T18:03:31.248" v="472" actId="14100"/>
          <ac:picMkLst>
            <pc:docMk/>
            <pc:sldMk cId="3046956569" sldId="374"/>
            <ac:picMk id="3" creationId="{00000000-0000-0000-0000-000000000000}"/>
          </ac:picMkLst>
        </pc:picChg>
        <pc:picChg chg="mod">
          <ac:chgData name="Clements, William" userId="cbdb0636-a496-422a-8d40-98c53d494d26" providerId="ADAL" clId="{ED19EE50-D130-3940-B311-F5041DDD024B}" dt="2022-03-22T18:03:31.248" v="472" actId="14100"/>
          <ac:picMkLst>
            <pc:docMk/>
            <pc:sldMk cId="3046956569" sldId="374"/>
            <ac:picMk id="4" creationId="{00000000-0000-0000-0000-000000000000}"/>
          </ac:picMkLst>
        </pc:picChg>
        <pc:picChg chg="mod">
          <ac:chgData name="Clements, William" userId="cbdb0636-a496-422a-8d40-98c53d494d26" providerId="ADAL" clId="{ED19EE50-D130-3940-B311-F5041DDD024B}" dt="2022-03-22T18:03:31.248" v="472" actId="14100"/>
          <ac:picMkLst>
            <pc:docMk/>
            <pc:sldMk cId="3046956569" sldId="374"/>
            <ac:picMk id="5" creationId="{00000000-0000-0000-0000-000000000000}"/>
          </ac:picMkLst>
        </pc:picChg>
        <pc:picChg chg="mod">
          <ac:chgData name="Clements, William" userId="cbdb0636-a496-422a-8d40-98c53d494d26" providerId="ADAL" clId="{ED19EE50-D130-3940-B311-F5041DDD024B}" dt="2022-03-22T18:03:31.248" v="472" actId="14100"/>
          <ac:picMkLst>
            <pc:docMk/>
            <pc:sldMk cId="3046956569" sldId="374"/>
            <ac:picMk id="6" creationId="{00000000-0000-0000-0000-000000000000}"/>
          </ac:picMkLst>
        </pc:picChg>
        <pc:picChg chg="mod">
          <ac:chgData name="Clements, William" userId="cbdb0636-a496-422a-8d40-98c53d494d26" providerId="ADAL" clId="{ED19EE50-D130-3940-B311-F5041DDD024B}" dt="2022-03-22T18:03:31.248" v="472" actId="14100"/>
          <ac:picMkLst>
            <pc:docMk/>
            <pc:sldMk cId="3046956569" sldId="374"/>
            <ac:picMk id="8" creationId="{00000000-0000-0000-0000-000000000000}"/>
          </ac:picMkLst>
        </pc:picChg>
        <pc:picChg chg="mod">
          <ac:chgData name="Clements, William" userId="cbdb0636-a496-422a-8d40-98c53d494d26" providerId="ADAL" clId="{ED19EE50-D130-3940-B311-F5041DDD024B}" dt="2022-03-22T18:03:31.248" v="472" actId="14100"/>
          <ac:picMkLst>
            <pc:docMk/>
            <pc:sldMk cId="3046956569" sldId="374"/>
            <ac:picMk id="9" creationId="{00000000-0000-0000-0000-000000000000}"/>
          </ac:picMkLst>
        </pc:picChg>
        <pc:picChg chg="mod">
          <ac:chgData name="Clements, William" userId="cbdb0636-a496-422a-8d40-98c53d494d26" providerId="ADAL" clId="{ED19EE50-D130-3940-B311-F5041DDD024B}" dt="2022-03-22T18:03:31.248" v="472" actId="14100"/>
          <ac:picMkLst>
            <pc:docMk/>
            <pc:sldMk cId="3046956569" sldId="374"/>
            <ac:picMk id="11" creationId="{00000000-0000-0000-0000-000000000000}"/>
          </ac:picMkLst>
        </pc:picChg>
        <pc:picChg chg="add mod">
          <ac:chgData name="Clements, William" userId="cbdb0636-a496-422a-8d40-98c53d494d26" providerId="ADAL" clId="{ED19EE50-D130-3940-B311-F5041DDD024B}" dt="2022-03-22T18:04:24.461" v="481" actId="1076"/>
          <ac:picMkLst>
            <pc:docMk/>
            <pc:sldMk cId="3046956569" sldId="374"/>
            <ac:picMk id="24" creationId="{DA6A805B-3090-2343-8A06-D8BC78D202E4}"/>
          </ac:picMkLst>
        </pc:picChg>
      </pc:sldChg>
      <pc:sldChg chg="addSp delSp modSp add mod modTransition">
        <pc:chgData name="Clements, William" userId="cbdb0636-a496-422a-8d40-98c53d494d26" providerId="ADAL" clId="{ED19EE50-D130-3940-B311-F5041DDD024B}" dt="2022-03-22T19:18:12.915" v="1487" actId="14100"/>
        <pc:sldMkLst>
          <pc:docMk/>
          <pc:sldMk cId="500322954" sldId="432"/>
        </pc:sldMkLst>
        <pc:spChg chg="mod">
          <ac:chgData name="Clements, William" userId="cbdb0636-a496-422a-8d40-98c53d494d26" providerId="ADAL" clId="{ED19EE50-D130-3940-B311-F5041DDD024B}" dt="2022-03-22T18:06:48.859" v="518" actId="20577"/>
          <ac:spMkLst>
            <pc:docMk/>
            <pc:sldMk cId="500322954" sldId="432"/>
            <ac:spMk id="2" creationId="{00000000-0000-0000-0000-000000000000}"/>
          </ac:spMkLst>
        </pc:spChg>
        <pc:spChg chg="del mod">
          <ac:chgData name="Clements, William" userId="cbdb0636-a496-422a-8d40-98c53d494d26" providerId="ADAL" clId="{ED19EE50-D130-3940-B311-F5041DDD024B}" dt="2022-03-22T18:07:07.365" v="535" actId="478"/>
          <ac:spMkLst>
            <pc:docMk/>
            <pc:sldMk cId="500322954" sldId="432"/>
            <ac:spMk id="3" creationId="{00000000-0000-0000-0000-000000000000}"/>
          </ac:spMkLst>
        </pc:spChg>
        <pc:spChg chg="del mod">
          <ac:chgData name="Clements, William" userId="cbdb0636-a496-422a-8d40-98c53d494d26" providerId="ADAL" clId="{ED19EE50-D130-3940-B311-F5041DDD024B}" dt="2022-03-22T18:01:51.067" v="460" actId="478"/>
          <ac:spMkLst>
            <pc:docMk/>
            <pc:sldMk cId="500322954" sldId="432"/>
            <ac:spMk id="4"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5"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8"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9"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10"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11"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12"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13"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14"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15"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16"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17"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18"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19"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20"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21"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22"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23"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24"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25"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26"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27"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28"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29"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30"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31"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32"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33"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34"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35"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36"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37"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38"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39"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40"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41"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42"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43"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44"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48"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49"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50"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52"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53"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54"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55"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56"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62"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64"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65"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66"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67"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68"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69"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70"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71"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72"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73"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74"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75"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76"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78"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81"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82"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83"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84" creationId="{00000000-0000-0000-0000-000000000000}"/>
          </ac:spMkLst>
        </pc:spChg>
        <pc:spChg chg="mod">
          <ac:chgData name="Clements, William" userId="cbdb0636-a496-422a-8d40-98c53d494d26" providerId="ADAL" clId="{ED19EE50-D130-3940-B311-F5041DDD024B}" dt="2022-03-22T17:52:33.411" v="435" actId="207"/>
          <ac:spMkLst>
            <pc:docMk/>
            <pc:sldMk cId="500322954" sldId="432"/>
            <ac:spMk id="86" creationId="{00000000-0000-0000-0000-000000000000}"/>
          </ac:spMkLst>
        </pc:spChg>
        <pc:picChg chg="mod">
          <ac:chgData name="Clements, William" userId="cbdb0636-a496-422a-8d40-98c53d494d26" providerId="ADAL" clId="{ED19EE50-D130-3940-B311-F5041DDD024B}" dt="2022-03-22T19:17:57.689" v="1484" actId="1076"/>
          <ac:picMkLst>
            <pc:docMk/>
            <pc:sldMk cId="500322954" sldId="432"/>
            <ac:picMk id="45" creationId="{00000000-0000-0000-0000-000000000000}"/>
          </ac:picMkLst>
        </pc:picChg>
        <pc:picChg chg="mod">
          <ac:chgData name="Clements, William" userId="cbdb0636-a496-422a-8d40-98c53d494d26" providerId="ADAL" clId="{ED19EE50-D130-3940-B311-F5041DDD024B}" dt="2022-03-22T19:18:12.915" v="1487" actId="14100"/>
          <ac:picMkLst>
            <pc:docMk/>
            <pc:sldMk cId="500322954" sldId="432"/>
            <ac:picMk id="85" creationId="{8A0922CC-A2B6-45DB-8709-77ACAB709D2A}"/>
          </ac:picMkLst>
        </pc:picChg>
        <pc:picChg chg="add mod">
          <ac:chgData name="Clements, William" userId="cbdb0636-a496-422a-8d40-98c53d494d26" providerId="ADAL" clId="{ED19EE50-D130-3940-B311-F5041DDD024B}" dt="2022-03-22T18:07:04.548" v="534" actId="1076"/>
          <ac:picMkLst>
            <pc:docMk/>
            <pc:sldMk cId="500322954" sldId="432"/>
            <ac:picMk id="87" creationId="{C89C53B9-1FA9-CB46-A89E-B8B47F2FC00E}"/>
          </ac:picMkLst>
        </pc:picChg>
      </pc:sldChg>
      <pc:sldChg chg="addSp delSp modSp add mod modTransition">
        <pc:chgData name="Clements, William" userId="cbdb0636-a496-422a-8d40-98c53d494d26" providerId="ADAL" clId="{ED19EE50-D130-3940-B311-F5041DDD024B}" dt="2022-03-22T18:07:18.224" v="536"/>
        <pc:sldMkLst>
          <pc:docMk/>
          <pc:sldMk cId="406265720" sldId="441"/>
        </pc:sldMkLst>
        <pc:spChg chg="mod">
          <ac:chgData name="Clements, William" userId="cbdb0636-a496-422a-8d40-98c53d494d26" providerId="ADAL" clId="{ED19EE50-D130-3940-B311-F5041DDD024B}" dt="2022-03-22T18:06:56.561" v="533" actId="20577"/>
          <ac:spMkLst>
            <pc:docMk/>
            <pc:sldMk cId="406265720" sldId="441"/>
            <ac:spMk id="2" creationId="{00000000-0000-0000-0000-000000000000}"/>
          </ac:spMkLst>
        </pc:spChg>
        <pc:spChg chg="del mod">
          <ac:chgData name="Clements, William" userId="cbdb0636-a496-422a-8d40-98c53d494d26" providerId="ADAL" clId="{ED19EE50-D130-3940-B311-F5041DDD024B}" dt="2022-03-22T18:02:35.386" v="465" actId="478"/>
          <ac:spMkLst>
            <pc:docMk/>
            <pc:sldMk cId="406265720" sldId="441"/>
            <ac:spMk id="3" creationId="{00000000-0000-0000-0000-000000000000}"/>
          </ac:spMkLst>
        </pc:spChg>
        <pc:spChg chg="del mod">
          <ac:chgData name="Clements, William" userId="cbdb0636-a496-422a-8d40-98c53d494d26" providerId="ADAL" clId="{ED19EE50-D130-3940-B311-F5041DDD024B}" dt="2022-03-22T18:02:39.604" v="467" actId="478"/>
          <ac:spMkLst>
            <pc:docMk/>
            <pc:sldMk cId="406265720" sldId="441"/>
            <ac:spMk id="4"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5"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8"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9"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14"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15"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20"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25"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26"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27"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32"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33"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34"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35"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40"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52"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62"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72"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73"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74" creationId="{00000000-0000-0000-0000-000000000000}"/>
          </ac:spMkLst>
        </pc:spChg>
        <pc:spChg chg="mod">
          <ac:chgData name="Clements, William" userId="cbdb0636-a496-422a-8d40-98c53d494d26" providerId="ADAL" clId="{ED19EE50-D130-3940-B311-F5041DDD024B}" dt="2022-03-22T18:02:19.603" v="464" actId="207"/>
          <ac:spMkLst>
            <pc:docMk/>
            <pc:sldMk cId="406265720" sldId="441"/>
            <ac:spMk id="85" creationId="{00000000-0000-0000-0000-000000000000}"/>
          </ac:spMkLst>
        </pc:spChg>
        <pc:picChg chg="add mod">
          <ac:chgData name="Clements, William" userId="cbdb0636-a496-422a-8d40-98c53d494d26" providerId="ADAL" clId="{ED19EE50-D130-3940-B311-F5041DDD024B}" dt="2022-03-22T18:02:41.176" v="468" actId="1076"/>
          <ac:picMkLst>
            <pc:docMk/>
            <pc:sldMk cId="406265720" sldId="441"/>
            <ac:picMk id="37" creationId="{971C48BA-6552-C147-BB9A-00498EFB6B05}"/>
          </ac:picMkLst>
        </pc:picChg>
        <pc:picChg chg="add mod">
          <ac:chgData name="Clements, William" userId="cbdb0636-a496-422a-8d40-98c53d494d26" providerId="ADAL" clId="{ED19EE50-D130-3940-B311-F5041DDD024B}" dt="2022-03-22T18:07:18.224" v="536"/>
          <ac:picMkLst>
            <pc:docMk/>
            <pc:sldMk cId="406265720" sldId="441"/>
            <ac:picMk id="38" creationId="{53AE8CCD-8F49-F445-9700-6298F428D9F5}"/>
          </ac:picMkLst>
        </pc:picChg>
      </pc:sldChg>
      <pc:sldChg chg="modSp new del mod">
        <pc:chgData name="Clements, William" userId="cbdb0636-a496-422a-8d40-98c53d494d26" providerId="ADAL" clId="{ED19EE50-D130-3940-B311-F5041DDD024B}" dt="2022-03-22T18:11:01.307" v="586" actId="2696"/>
        <pc:sldMkLst>
          <pc:docMk/>
          <pc:sldMk cId="2576630797" sldId="442"/>
        </pc:sldMkLst>
        <pc:spChg chg="mod">
          <ac:chgData name="Clements, William" userId="cbdb0636-a496-422a-8d40-98c53d494d26" providerId="ADAL" clId="{ED19EE50-D130-3940-B311-F5041DDD024B}" dt="2022-03-22T18:07:34.539" v="565" actId="20577"/>
          <ac:spMkLst>
            <pc:docMk/>
            <pc:sldMk cId="2576630797" sldId="442"/>
            <ac:spMk id="2" creationId="{224F262A-1CC9-E74E-B9B9-487B19F2ECD6}"/>
          </ac:spMkLst>
        </pc:spChg>
      </pc:sldChg>
      <pc:sldChg chg="add">
        <pc:chgData name="Clements, William" userId="cbdb0636-a496-422a-8d40-98c53d494d26" providerId="ADAL" clId="{ED19EE50-D130-3940-B311-F5041DDD024B}" dt="2022-03-22T18:41:40.152" v="1311"/>
        <pc:sldMkLst>
          <pc:docMk/>
          <pc:sldMk cId="3729462755" sldId="448"/>
        </pc:sldMkLst>
      </pc:sldChg>
      <pc:sldChg chg="modSp add del mod">
        <pc:chgData name="Clements, William" userId="cbdb0636-a496-422a-8d40-98c53d494d26" providerId="ADAL" clId="{ED19EE50-D130-3940-B311-F5041DDD024B}" dt="2022-03-28T14:50:49.072" v="1571" actId="2696"/>
        <pc:sldMkLst>
          <pc:docMk/>
          <pc:sldMk cId="3289148527" sldId="449"/>
        </pc:sldMkLst>
        <pc:spChg chg="mod">
          <ac:chgData name="Clements, William" userId="cbdb0636-a496-422a-8d40-98c53d494d26" providerId="ADAL" clId="{ED19EE50-D130-3940-B311-F5041DDD024B}" dt="2022-03-22T19:05:18.986" v="1370" actId="207"/>
          <ac:spMkLst>
            <pc:docMk/>
            <pc:sldMk cId="3289148527" sldId="449"/>
            <ac:spMk id="5"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6"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7" creationId="{00000000-0000-0000-0000-000000000000}"/>
          </ac:spMkLst>
        </pc:spChg>
        <pc:spChg chg="mod">
          <ac:chgData name="Clements, William" userId="cbdb0636-a496-422a-8d40-98c53d494d26" providerId="ADAL" clId="{ED19EE50-D130-3940-B311-F5041DDD024B}" dt="2022-03-22T19:05:33.865" v="1397" actId="1035"/>
          <ac:spMkLst>
            <pc:docMk/>
            <pc:sldMk cId="3289148527" sldId="449"/>
            <ac:spMk id="8" creationId="{00000000-0000-0000-0000-000000000000}"/>
          </ac:spMkLst>
        </pc:spChg>
        <pc:spChg chg="mod">
          <ac:chgData name="Clements, William" userId="cbdb0636-a496-422a-8d40-98c53d494d26" providerId="ADAL" clId="{ED19EE50-D130-3940-B311-F5041DDD024B}" dt="2022-03-22T19:05:33.865" v="1397" actId="1035"/>
          <ac:spMkLst>
            <pc:docMk/>
            <pc:sldMk cId="3289148527" sldId="449"/>
            <ac:spMk id="9" creationId="{00000000-0000-0000-0000-000000000000}"/>
          </ac:spMkLst>
        </pc:spChg>
        <pc:spChg chg="mod">
          <ac:chgData name="Clements, William" userId="cbdb0636-a496-422a-8d40-98c53d494d26" providerId="ADAL" clId="{ED19EE50-D130-3940-B311-F5041DDD024B}" dt="2022-03-22T19:05:33.865" v="1397" actId="1035"/>
          <ac:spMkLst>
            <pc:docMk/>
            <pc:sldMk cId="3289148527" sldId="449"/>
            <ac:spMk id="10" creationId="{00000000-0000-0000-0000-000000000000}"/>
          </ac:spMkLst>
        </pc:spChg>
        <pc:spChg chg="mod">
          <ac:chgData name="Clements, William" userId="cbdb0636-a496-422a-8d40-98c53d494d26" providerId="ADAL" clId="{ED19EE50-D130-3940-B311-F5041DDD024B}" dt="2022-03-22T19:05:33.865" v="1397" actId="1035"/>
          <ac:spMkLst>
            <pc:docMk/>
            <pc:sldMk cId="3289148527" sldId="449"/>
            <ac:spMk id="11" creationId="{00000000-0000-0000-0000-000000000000}"/>
          </ac:spMkLst>
        </pc:spChg>
        <pc:spChg chg="mod">
          <ac:chgData name="Clements, William" userId="cbdb0636-a496-422a-8d40-98c53d494d26" providerId="ADAL" clId="{ED19EE50-D130-3940-B311-F5041DDD024B}" dt="2022-03-22T19:05:33.865" v="1397" actId="1035"/>
          <ac:spMkLst>
            <pc:docMk/>
            <pc:sldMk cId="3289148527" sldId="449"/>
            <ac:spMk id="12" creationId="{00000000-0000-0000-0000-000000000000}"/>
          </ac:spMkLst>
        </pc:spChg>
        <pc:spChg chg="mod">
          <ac:chgData name="Clements, William" userId="cbdb0636-a496-422a-8d40-98c53d494d26" providerId="ADAL" clId="{ED19EE50-D130-3940-B311-F5041DDD024B}" dt="2022-03-22T19:05:33.865" v="1397" actId="1035"/>
          <ac:spMkLst>
            <pc:docMk/>
            <pc:sldMk cId="3289148527" sldId="449"/>
            <ac:spMk id="13"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19"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21"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22"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23"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24"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25"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26"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29"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30"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31"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32"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33"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34"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35"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38"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39"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40"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41"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42"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43"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44"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47"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51"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52" creationId="{00000000-0000-0000-0000-000000000000}"/>
          </ac:spMkLst>
        </pc:spChg>
        <pc:spChg chg="mod">
          <ac:chgData name="Clements, William" userId="cbdb0636-a496-422a-8d40-98c53d494d26" providerId="ADAL" clId="{ED19EE50-D130-3940-B311-F5041DDD024B}" dt="2022-03-22T19:05:18.986" v="1370" actId="207"/>
          <ac:spMkLst>
            <pc:docMk/>
            <pc:sldMk cId="3289148527" sldId="449"/>
            <ac:spMk id="53" creationId="{00000000-0000-0000-0000-000000000000}"/>
          </ac:spMkLst>
        </pc:spChg>
        <pc:grpChg chg="mod">
          <ac:chgData name="Clements, William" userId="cbdb0636-a496-422a-8d40-98c53d494d26" providerId="ADAL" clId="{ED19EE50-D130-3940-B311-F5041DDD024B}" dt="2022-03-22T19:05:33.865" v="1397" actId="1035"/>
          <ac:grpSpMkLst>
            <pc:docMk/>
            <pc:sldMk cId="3289148527" sldId="449"/>
            <ac:grpSpMk id="17" creationId="{00000000-0000-0000-0000-000000000000}"/>
          </ac:grpSpMkLst>
        </pc:grpChg>
        <pc:grpChg chg="mod">
          <ac:chgData name="Clements, William" userId="cbdb0636-a496-422a-8d40-98c53d494d26" providerId="ADAL" clId="{ED19EE50-D130-3940-B311-F5041DDD024B}" dt="2022-03-22T19:05:33.865" v="1397" actId="1035"/>
          <ac:grpSpMkLst>
            <pc:docMk/>
            <pc:sldMk cId="3289148527" sldId="449"/>
            <ac:grpSpMk id="28" creationId="{00000000-0000-0000-0000-000000000000}"/>
          </ac:grpSpMkLst>
        </pc:grpChg>
        <pc:grpChg chg="mod">
          <ac:chgData name="Clements, William" userId="cbdb0636-a496-422a-8d40-98c53d494d26" providerId="ADAL" clId="{ED19EE50-D130-3940-B311-F5041DDD024B}" dt="2022-03-22T19:05:33.865" v="1397" actId="1035"/>
          <ac:grpSpMkLst>
            <pc:docMk/>
            <pc:sldMk cId="3289148527" sldId="449"/>
            <ac:grpSpMk id="37" creationId="{00000000-0000-0000-0000-000000000000}"/>
          </ac:grpSpMkLst>
        </pc:grpChg>
        <pc:grpChg chg="mod">
          <ac:chgData name="Clements, William" userId="cbdb0636-a496-422a-8d40-98c53d494d26" providerId="ADAL" clId="{ED19EE50-D130-3940-B311-F5041DDD024B}" dt="2022-03-22T19:05:33.865" v="1397" actId="1035"/>
          <ac:grpSpMkLst>
            <pc:docMk/>
            <pc:sldMk cId="3289148527" sldId="449"/>
            <ac:grpSpMk id="46" creationId="{00000000-0000-0000-0000-000000000000}"/>
          </ac:grpSpMkLst>
        </pc:grpChg>
        <pc:cxnChg chg="mod">
          <ac:chgData name="Clements, William" userId="cbdb0636-a496-422a-8d40-98c53d494d26" providerId="ADAL" clId="{ED19EE50-D130-3940-B311-F5041DDD024B}" dt="2022-03-22T19:05:33.865" v="1397" actId="1035"/>
          <ac:cxnSpMkLst>
            <pc:docMk/>
            <pc:sldMk cId="3289148527" sldId="449"/>
            <ac:cxnSpMk id="15" creationId="{00000000-0000-0000-0000-000000000000}"/>
          </ac:cxnSpMkLst>
        </pc:cxnChg>
        <pc:cxnChg chg="mod">
          <ac:chgData name="Clements, William" userId="cbdb0636-a496-422a-8d40-98c53d494d26" providerId="ADAL" clId="{ED19EE50-D130-3940-B311-F5041DDD024B}" dt="2022-03-22T19:05:33.865" v="1397" actId="1035"/>
          <ac:cxnSpMkLst>
            <pc:docMk/>
            <pc:sldMk cId="3289148527" sldId="449"/>
            <ac:cxnSpMk id="16" creationId="{00000000-0000-0000-0000-000000000000}"/>
          </ac:cxnSpMkLst>
        </pc:cxnChg>
        <pc:cxnChg chg="mod">
          <ac:chgData name="Clements, William" userId="cbdb0636-a496-422a-8d40-98c53d494d26" providerId="ADAL" clId="{ED19EE50-D130-3940-B311-F5041DDD024B}" dt="2022-03-22T19:05:33.865" v="1397" actId="1035"/>
          <ac:cxnSpMkLst>
            <pc:docMk/>
            <pc:sldMk cId="3289148527" sldId="449"/>
            <ac:cxnSpMk id="18" creationId="{00000000-0000-0000-0000-000000000000}"/>
          </ac:cxnSpMkLst>
        </pc:cxnChg>
        <pc:cxnChg chg="mod">
          <ac:chgData name="Clements, William" userId="cbdb0636-a496-422a-8d40-98c53d494d26" providerId="ADAL" clId="{ED19EE50-D130-3940-B311-F5041DDD024B}" dt="2022-03-22T19:05:33.865" v="1397" actId="1035"/>
          <ac:cxnSpMkLst>
            <pc:docMk/>
            <pc:sldMk cId="3289148527" sldId="449"/>
            <ac:cxnSpMk id="20" creationId="{00000000-0000-0000-0000-000000000000}"/>
          </ac:cxnSpMkLst>
        </pc:cxnChg>
      </pc:sldChg>
      <pc:sldChg chg="add">
        <pc:chgData name="Clements, William" userId="cbdb0636-a496-422a-8d40-98c53d494d26" providerId="ADAL" clId="{ED19EE50-D130-3940-B311-F5041DDD024B}" dt="2022-03-28T14:50:55.297" v="1572"/>
        <pc:sldMkLst>
          <pc:docMk/>
          <pc:sldMk cId="3780145106" sldId="449"/>
        </pc:sldMkLst>
      </pc:sldChg>
      <pc:sldChg chg="add del">
        <pc:chgData name="Clements, William" userId="cbdb0636-a496-422a-8d40-98c53d494d26" providerId="ADAL" clId="{ED19EE50-D130-3940-B311-F5041DDD024B}" dt="2022-03-28T14:53:53.614" v="1580" actId="2696"/>
        <pc:sldMkLst>
          <pc:docMk/>
          <pc:sldMk cId="955844177" sldId="450"/>
        </pc:sldMkLst>
      </pc:sldChg>
      <pc:sldChg chg="addSp modSp new del mod">
        <pc:chgData name="Clements, William" userId="cbdb0636-a496-422a-8d40-98c53d494d26" providerId="ADAL" clId="{ED19EE50-D130-3940-B311-F5041DDD024B}" dt="2022-03-28T14:53:06.537" v="1577" actId="2696"/>
        <pc:sldMkLst>
          <pc:docMk/>
          <pc:sldMk cId="1073799672" sldId="450"/>
        </pc:sldMkLst>
        <pc:spChg chg="mod">
          <ac:chgData name="Clements, William" userId="cbdb0636-a496-422a-8d40-98c53d494d26" providerId="ADAL" clId="{ED19EE50-D130-3940-B311-F5041DDD024B}" dt="2022-03-22T19:14:32.745" v="1460" actId="27636"/>
          <ac:spMkLst>
            <pc:docMk/>
            <pc:sldMk cId="1073799672" sldId="450"/>
            <ac:spMk id="2" creationId="{CFD0A269-9B0D-9443-A92C-401242045352}"/>
          </ac:spMkLst>
        </pc:spChg>
        <pc:spChg chg="mod">
          <ac:chgData name="Clements, William" userId="cbdb0636-a496-422a-8d40-98c53d494d26" providerId="ADAL" clId="{ED19EE50-D130-3940-B311-F5041DDD024B}" dt="2022-03-22T19:14:41.001" v="1463"/>
          <ac:spMkLst>
            <pc:docMk/>
            <pc:sldMk cId="1073799672" sldId="450"/>
            <ac:spMk id="3" creationId="{BB71CBF7-93B0-4648-A813-AB03A64CA8B3}"/>
          </ac:spMkLst>
        </pc:spChg>
        <pc:picChg chg="add mod">
          <ac:chgData name="Clements, William" userId="cbdb0636-a496-422a-8d40-98c53d494d26" providerId="ADAL" clId="{ED19EE50-D130-3940-B311-F5041DDD024B}" dt="2022-03-22T19:14:55.040" v="1467" actId="1076"/>
          <ac:picMkLst>
            <pc:docMk/>
            <pc:sldMk cId="1073799672" sldId="450"/>
            <ac:picMk id="4" creationId="{0A749017-7A2B-FC40-BDBB-A7B34D29478A}"/>
          </ac:picMkLst>
        </pc:picChg>
        <pc:picChg chg="add mod">
          <ac:chgData name="Clements, William" userId="cbdb0636-a496-422a-8d40-98c53d494d26" providerId="ADAL" clId="{ED19EE50-D130-3940-B311-F5041DDD024B}" dt="2022-03-22T19:15:03.291" v="1468"/>
          <ac:picMkLst>
            <pc:docMk/>
            <pc:sldMk cId="1073799672" sldId="450"/>
            <ac:picMk id="5" creationId="{7EA5412B-B6D2-F046-A89B-2A6313568385}"/>
          </ac:picMkLst>
        </pc:picChg>
      </pc:sldChg>
      <pc:sldChg chg="add del">
        <pc:chgData name="Clements, William" userId="cbdb0636-a496-422a-8d40-98c53d494d26" providerId="ADAL" clId="{ED19EE50-D130-3940-B311-F5041DDD024B}" dt="2022-03-28T14:57:43.513" v="1610" actId="2696"/>
        <pc:sldMkLst>
          <pc:docMk/>
          <pc:sldMk cId="2195313663" sldId="450"/>
        </pc:sldMkLst>
      </pc:sldChg>
      <pc:sldChg chg="add">
        <pc:chgData name="Clements, William" userId="cbdb0636-a496-422a-8d40-98c53d494d26" providerId="ADAL" clId="{ED19EE50-D130-3940-B311-F5041DDD024B}" dt="2022-03-28T14:57:46.613" v="1611"/>
        <pc:sldMkLst>
          <pc:docMk/>
          <pc:sldMk cId="2657197124" sldId="450"/>
        </pc:sldMkLst>
      </pc:sldChg>
      <pc:sldChg chg="add">
        <pc:chgData name="Clements, William" userId="cbdb0636-a496-422a-8d40-98c53d494d26" providerId="ADAL" clId="{ED19EE50-D130-3940-B311-F5041DDD024B}" dt="2022-03-28T14:51:05.493" v="1575"/>
        <pc:sldMkLst>
          <pc:docMk/>
          <pc:sldMk cId="1814423829" sldId="451"/>
        </pc:sldMkLst>
      </pc:sldChg>
      <pc:sldChg chg="modSp new mod">
        <pc:chgData name="Clements, William" userId="cbdb0636-a496-422a-8d40-98c53d494d26" providerId="ADAL" clId="{ED19EE50-D130-3940-B311-F5041DDD024B}" dt="2022-03-28T14:55:00.254" v="1600" actId="20577"/>
        <pc:sldMkLst>
          <pc:docMk/>
          <pc:sldMk cId="198092461" sldId="452"/>
        </pc:sldMkLst>
        <pc:spChg chg="mod">
          <ac:chgData name="Clements, William" userId="cbdb0636-a496-422a-8d40-98c53d494d26" providerId="ADAL" clId="{ED19EE50-D130-3940-B311-F5041DDD024B}" dt="2022-03-28T14:55:00.254" v="1600" actId="20577"/>
          <ac:spMkLst>
            <pc:docMk/>
            <pc:sldMk cId="198092461" sldId="452"/>
            <ac:spMk id="2" creationId="{49EECCB4-FA00-764B-833F-C12BF70F4B9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472D0-B00C-8F4D-8AEC-5AE439F3267C}" type="datetimeFigureOut">
              <a:rPr lang="en-US" smtClean="0"/>
              <a:t>4/1/2022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66A272-70D5-474D-8102-C8296891DE6E}" type="slidenum">
              <a:rPr lang="en-US" smtClean="0"/>
              <a:t>‹#›</a:t>
            </a:fld>
            <a:endParaRPr lang="en-US"/>
          </a:p>
        </p:txBody>
      </p:sp>
    </p:spTree>
    <p:extLst>
      <p:ext uri="{BB962C8B-B14F-4D97-AF65-F5344CB8AC3E}">
        <p14:creationId xmlns:p14="http://schemas.microsoft.com/office/powerpoint/2010/main" val="582441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assaroconsulting.com/2017/10/cost-of-quality/"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qualityamerica.com/LSS-Knowledge-Center/qualitymanagement/goal_of_quality_cost_system.php" TargetMode="External"/><Relationship Id="rId5" Type="http://schemas.openxmlformats.org/officeDocument/2006/relationships/hyperlink" Target="https://www.yumpu.com/en/document/read/11718731/cost-of-quality-as-a-driver-for-continuous-systems-quality-" TargetMode="External"/><Relationship Id="rId4" Type="http://schemas.openxmlformats.org/officeDocument/2006/relationships/hyperlink" Target="https://www.isixsigma.com/implementation/financial-analysis/cost-quality-not-only-failure-cost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6A272-70D5-474D-8102-C8296891DE6E}" type="slidenum">
              <a:rPr lang="en-US" smtClean="0"/>
              <a:t>20</a:t>
            </a:fld>
            <a:endParaRPr lang="en-US"/>
          </a:p>
        </p:txBody>
      </p:sp>
    </p:spTree>
    <p:extLst>
      <p:ext uri="{BB962C8B-B14F-4D97-AF65-F5344CB8AC3E}">
        <p14:creationId xmlns:p14="http://schemas.microsoft.com/office/powerpoint/2010/main" val="3007992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https://massaroconsulting.com/2017/10/cost-of-quality/</a:t>
            </a:r>
            <a:endParaRPr lang="en-US" dirty="0"/>
          </a:p>
          <a:p>
            <a:r>
              <a:rPr lang="en-US" dirty="0">
                <a:hlinkClick r:id="rId4"/>
              </a:rPr>
              <a:t>https://www.isixsigma.com/implementation/financial-analysis/cost-quality-not-only-failure-costs/</a:t>
            </a:r>
            <a:endParaRPr lang="en-US" dirty="0"/>
          </a:p>
          <a:p>
            <a:r>
              <a:rPr lang="en-US" dirty="0">
                <a:hlinkClick r:id="rId5"/>
              </a:rPr>
              <a:t>https://www.yumpu.com/en/document/read/11718731/cost-of-quality-as-a-driver-for-continuous-systems-quality-</a:t>
            </a:r>
            <a:endParaRPr lang="en-US" dirty="0"/>
          </a:p>
          <a:p>
            <a:r>
              <a:rPr lang="en-US" dirty="0">
                <a:hlinkClick r:id="rId6"/>
              </a:rPr>
              <a:t>https://qualityamerica.com/LSS-Knowledge-Center/qualitymanagement/goal_of_quality_cost_system.php</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www.cqeacademy.com</a:t>
            </a:r>
            <a:r>
              <a:rPr lang="en-US" dirty="0"/>
              <a:t>/</a:t>
            </a:r>
            <a:r>
              <a:rPr lang="en-US" dirty="0" err="1"/>
              <a:t>cqe</a:t>
            </a:r>
            <a:r>
              <a:rPr lang="en-US" dirty="0"/>
              <a:t>-body-of-knowledge/quality-system/cost-of-quality/</a:t>
            </a:r>
          </a:p>
          <a:p>
            <a:endParaRPr lang="en-US" dirty="0"/>
          </a:p>
        </p:txBody>
      </p:sp>
      <p:sp>
        <p:nvSpPr>
          <p:cNvPr id="4" name="Slide Number Placeholder 3"/>
          <p:cNvSpPr>
            <a:spLocks noGrp="1"/>
          </p:cNvSpPr>
          <p:nvPr>
            <p:ph type="sldNum" sz="quarter" idx="5"/>
          </p:nvPr>
        </p:nvSpPr>
        <p:spPr/>
        <p:txBody>
          <a:bodyPr/>
          <a:lstStyle/>
          <a:p>
            <a:fld id="{FE66A272-70D5-474D-8102-C8296891DE6E}" type="slidenum">
              <a:rPr lang="en-US" smtClean="0"/>
              <a:t>25</a:t>
            </a:fld>
            <a:endParaRPr lang="en-US"/>
          </a:p>
        </p:txBody>
      </p:sp>
    </p:spTree>
    <p:extLst>
      <p:ext uri="{BB962C8B-B14F-4D97-AF65-F5344CB8AC3E}">
        <p14:creationId xmlns:p14="http://schemas.microsoft.com/office/powerpoint/2010/main" val="1999518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EADE59-F2AE-CB40-97CE-E17B736376B4}" type="datetimeFigureOut">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D1EAA-2B4B-F84B-9B3F-CAFC24FB3122}" type="slidenum">
              <a:rPr lang="en-US" smtClean="0"/>
              <a:t>‹#›</a:t>
            </a:fld>
            <a:endParaRPr lang="en-US"/>
          </a:p>
        </p:txBody>
      </p:sp>
    </p:spTree>
    <p:extLst>
      <p:ext uri="{BB962C8B-B14F-4D97-AF65-F5344CB8AC3E}">
        <p14:creationId xmlns:p14="http://schemas.microsoft.com/office/powerpoint/2010/main" val="67496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ADE59-F2AE-CB40-97CE-E17B736376B4}" type="datetimeFigureOut">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D1EAA-2B4B-F84B-9B3F-CAFC24FB3122}" type="slidenum">
              <a:rPr lang="en-US" smtClean="0"/>
              <a:t>‹#›</a:t>
            </a:fld>
            <a:endParaRPr lang="en-US"/>
          </a:p>
        </p:txBody>
      </p:sp>
    </p:spTree>
    <p:extLst>
      <p:ext uri="{BB962C8B-B14F-4D97-AF65-F5344CB8AC3E}">
        <p14:creationId xmlns:p14="http://schemas.microsoft.com/office/powerpoint/2010/main" val="4252982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ADE59-F2AE-CB40-97CE-E17B736376B4}" type="datetimeFigureOut">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D1EAA-2B4B-F84B-9B3F-CAFC24FB3122}" type="slidenum">
              <a:rPr lang="en-US" smtClean="0"/>
              <a:t>‹#›</a:t>
            </a:fld>
            <a:endParaRPr lang="en-US"/>
          </a:p>
        </p:txBody>
      </p:sp>
    </p:spTree>
    <p:extLst>
      <p:ext uri="{BB962C8B-B14F-4D97-AF65-F5344CB8AC3E}">
        <p14:creationId xmlns:p14="http://schemas.microsoft.com/office/powerpoint/2010/main" val="430887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33400" y="1143000"/>
            <a:ext cx="11506200" cy="5029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0"/>
          <p:cNvSpPr>
            <a:spLocks noGrp="1"/>
          </p:cNvSpPr>
          <p:nvPr>
            <p:ph type="title" hasCustomPrompt="1"/>
          </p:nvPr>
        </p:nvSpPr>
        <p:spPr>
          <a:xfrm>
            <a:off x="533400" y="76200"/>
            <a:ext cx="11049000" cy="907143"/>
          </a:xfrm>
          <a:prstGeom prst="rect">
            <a:avLst/>
          </a:prstGeom>
        </p:spPr>
        <p:txBody>
          <a:bodyPr anchor="ctr" anchorCtr="0"/>
          <a:lstStyle>
            <a:lvl1pPr>
              <a:defRPr sz="2400"/>
            </a:lvl1pPr>
          </a:lstStyle>
          <a:p>
            <a:pPr>
              <a:defRPr/>
            </a:pPr>
            <a:r>
              <a:rPr lang="en-US" sz="2200" dirty="0"/>
              <a:t>Slide Title</a:t>
            </a:r>
          </a:p>
        </p:txBody>
      </p:sp>
    </p:spTree>
    <p:extLst>
      <p:ext uri="{BB962C8B-B14F-4D97-AF65-F5344CB8AC3E}">
        <p14:creationId xmlns:p14="http://schemas.microsoft.com/office/powerpoint/2010/main" val="357798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ADE59-F2AE-CB40-97CE-E17B736376B4}" type="datetimeFigureOut">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D1EAA-2B4B-F84B-9B3F-CAFC24FB3122}" type="slidenum">
              <a:rPr lang="en-US" smtClean="0"/>
              <a:t>‹#›</a:t>
            </a:fld>
            <a:endParaRPr lang="en-US"/>
          </a:p>
        </p:txBody>
      </p:sp>
    </p:spTree>
    <p:extLst>
      <p:ext uri="{BB962C8B-B14F-4D97-AF65-F5344CB8AC3E}">
        <p14:creationId xmlns:p14="http://schemas.microsoft.com/office/powerpoint/2010/main" val="268725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EADE59-F2AE-CB40-97CE-E17B736376B4}" type="datetimeFigureOut">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D1EAA-2B4B-F84B-9B3F-CAFC24FB3122}" type="slidenum">
              <a:rPr lang="en-US" smtClean="0"/>
              <a:t>‹#›</a:t>
            </a:fld>
            <a:endParaRPr lang="en-US"/>
          </a:p>
        </p:txBody>
      </p:sp>
    </p:spTree>
    <p:extLst>
      <p:ext uri="{BB962C8B-B14F-4D97-AF65-F5344CB8AC3E}">
        <p14:creationId xmlns:p14="http://schemas.microsoft.com/office/powerpoint/2010/main" val="677063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EADE59-F2AE-CB40-97CE-E17B736376B4}" type="datetimeFigureOut">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D1EAA-2B4B-F84B-9B3F-CAFC24FB3122}" type="slidenum">
              <a:rPr lang="en-US" smtClean="0"/>
              <a:t>‹#›</a:t>
            </a:fld>
            <a:endParaRPr lang="en-US"/>
          </a:p>
        </p:txBody>
      </p:sp>
    </p:spTree>
    <p:extLst>
      <p:ext uri="{BB962C8B-B14F-4D97-AF65-F5344CB8AC3E}">
        <p14:creationId xmlns:p14="http://schemas.microsoft.com/office/powerpoint/2010/main" val="395865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EADE59-F2AE-CB40-97CE-E17B736376B4}" type="datetimeFigureOut">
              <a:rPr lang="en-US" smtClean="0"/>
              <a:t>4/1/2022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8D1EAA-2B4B-F84B-9B3F-CAFC24FB3122}" type="slidenum">
              <a:rPr lang="en-US" smtClean="0"/>
              <a:t>‹#›</a:t>
            </a:fld>
            <a:endParaRPr lang="en-US"/>
          </a:p>
        </p:txBody>
      </p:sp>
    </p:spTree>
    <p:extLst>
      <p:ext uri="{BB962C8B-B14F-4D97-AF65-F5344CB8AC3E}">
        <p14:creationId xmlns:p14="http://schemas.microsoft.com/office/powerpoint/2010/main" val="12886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EADE59-F2AE-CB40-97CE-E17B736376B4}" type="datetimeFigureOut">
              <a:rPr lang="en-US" smtClean="0"/>
              <a:t>4/1/2022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8D1EAA-2B4B-F84B-9B3F-CAFC24FB3122}" type="slidenum">
              <a:rPr lang="en-US" smtClean="0"/>
              <a:t>‹#›</a:t>
            </a:fld>
            <a:endParaRPr lang="en-US"/>
          </a:p>
        </p:txBody>
      </p:sp>
    </p:spTree>
    <p:extLst>
      <p:ext uri="{BB962C8B-B14F-4D97-AF65-F5344CB8AC3E}">
        <p14:creationId xmlns:p14="http://schemas.microsoft.com/office/powerpoint/2010/main" val="771470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EADE59-F2AE-CB40-97CE-E17B736376B4}" type="datetimeFigureOut">
              <a:rPr lang="en-US" smtClean="0"/>
              <a:t>4/1/2022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8D1EAA-2B4B-F84B-9B3F-CAFC24FB3122}" type="slidenum">
              <a:rPr lang="en-US" smtClean="0"/>
              <a:t>‹#›</a:t>
            </a:fld>
            <a:endParaRPr lang="en-US"/>
          </a:p>
        </p:txBody>
      </p:sp>
    </p:spTree>
    <p:extLst>
      <p:ext uri="{BB962C8B-B14F-4D97-AF65-F5344CB8AC3E}">
        <p14:creationId xmlns:p14="http://schemas.microsoft.com/office/powerpoint/2010/main" val="259647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EADE59-F2AE-CB40-97CE-E17B736376B4}" type="datetimeFigureOut">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D1EAA-2B4B-F84B-9B3F-CAFC24FB3122}" type="slidenum">
              <a:rPr lang="en-US" smtClean="0"/>
              <a:t>‹#›</a:t>
            </a:fld>
            <a:endParaRPr lang="en-US"/>
          </a:p>
        </p:txBody>
      </p:sp>
    </p:spTree>
    <p:extLst>
      <p:ext uri="{BB962C8B-B14F-4D97-AF65-F5344CB8AC3E}">
        <p14:creationId xmlns:p14="http://schemas.microsoft.com/office/powerpoint/2010/main" val="1208521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EADE59-F2AE-CB40-97CE-E17B736376B4}" type="datetimeFigureOut">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D1EAA-2B4B-F84B-9B3F-CAFC24FB3122}" type="slidenum">
              <a:rPr lang="en-US" smtClean="0"/>
              <a:t>‹#›</a:t>
            </a:fld>
            <a:endParaRPr lang="en-US"/>
          </a:p>
        </p:txBody>
      </p:sp>
    </p:spTree>
    <p:extLst>
      <p:ext uri="{BB962C8B-B14F-4D97-AF65-F5344CB8AC3E}">
        <p14:creationId xmlns:p14="http://schemas.microsoft.com/office/powerpoint/2010/main" val="4022252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ADE59-F2AE-CB40-97CE-E17B736376B4}" type="datetimeFigureOut">
              <a:rPr lang="en-US" smtClean="0"/>
              <a:t>4/1/2022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D1EAA-2B4B-F84B-9B3F-CAFC24FB3122}" type="slidenum">
              <a:rPr lang="en-US" smtClean="0"/>
              <a:t>‹#›</a:t>
            </a:fld>
            <a:endParaRPr lang="en-US"/>
          </a:p>
        </p:txBody>
      </p:sp>
    </p:spTree>
    <p:extLst>
      <p:ext uri="{BB962C8B-B14F-4D97-AF65-F5344CB8AC3E}">
        <p14:creationId xmlns:p14="http://schemas.microsoft.com/office/powerpoint/2010/main" val="35953506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content.byui.edu/items/fb36352f-44a4-473d-bb81-1e5a2ce36646/1/?.vi=file&amp;attachment.uuid=bb935773-e493-4c3f-b3a3-e8e82537c5c8" TargetMode="External"/><Relationship Id="rId2" Type="http://schemas.openxmlformats.org/officeDocument/2006/relationships/hyperlink" Target="https://ebookcentral.proquest.com/lib/byui/detail.action?docID=300259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36.png"/><Relationship Id="rId3" Type="http://schemas.openxmlformats.org/officeDocument/2006/relationships/image" Target="../media/image40.png"/><Relationship Id="rId7" Type="http://schemas.openxmlformats.org/officeDocument/2006/relationships/image" Target="../media/image49.png"/><Relationship Id="rId12"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53.png"/><Relationship Id="rId5" Type="http://schemas.openxmlformats.org/officeDocument/2006/relationships/image" Target="../media/image42.png"/><Relationship Id="rId10" Type="http://schemas.openxmlformats.org/officeDocument/2006/relationships/image" Target="../media/image52.png"/><Relationship Id="rId4" Type="http://schemas.openxmlformats.org/officeDocument/2006/relationships/image" Target="../media/image41.png"/><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gif"/><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gif"/></Relationships>
</file>

<file path=ppt/slides/_rels/slide4.xml.rels><?xml version="1.0" encoding="UTF-8" standalone="yes"?>
<Relationships xmlns="http://schemas.openxmlformats.org/package/2006/relationships"><Relationship Id="rId3" Type="http://schemas.openxmlformats.org/officeDocument/2006/relationships/hyperlink" Target="https://content.byui.edu/items/fb36352f-44a4-473d-bb81-1e5a2ce36646/1/?.vi=file&amp;attachment.uuid=bb935773-e493-4c3f-b3a3-e8e82537c5c8" TargetMode="External"/><Relationship Id="rId2" Type="http://schemas.openxmlformats.org/officeDocument/2006/relationships/hyperlink" Target="https://ebookcentral.proquest.com/lib/byui/detail.action?docID=3002591"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content.byui.edu/items/fb36352f-44a4-473d-bb81-1e5a2ce36646/1/?.vi=file&amp;attachment.uuid=bb935773-e493-4c3f-b3a3-e8e82537c5c8" TargetMode="External"/><Relationship Id="rId2" Type="http://schemas.openxmlformats.org/officeDocument/2006/relationships/hyperlink" Target="https://ebookcentral.proquest.com/lib/byui/detail.action?docID=300259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2E4A-06DF-7643-A268-68BB76FC93E1}"/>
              </a:ext>
            </a:extLst>
          </p:cNvPr>
          <p:cNvSpPr>
            <a:spLocks noGrp="1"/>
          </p:cNvSpPr>
          <p:nvPr>
            <p:ph type="ctrTitle"/>
          </p:nvPr>
        </p:nvSpPr>
        <p:spPr/>
        <p:txBody>
          <a:bodyPr/>
          <a:lstStyle/>
          <a:p>
            <a:r>
              <a:rPr lang="en-US" dirty="0"/>
              <a:t>CSE 474 QA</a:t>
            </a:r>
          </a:p>
        </p:txBody>
      </p:sp>
      <p:sp>
        <p:nvSpPr>
          <p:cNvPr id="3" name="Subtitle 2">
            <a:extLst>
              <a:ext uri="{FF2B5EF4-FFF2-40B4-BE49-F238E27FC236}">
                <a16:creationId xmlns:a16="http://schemas.microsoft.com/office/drawing/2014/main" id="{0C60DA79-0A28-DF4E-A63E-F5AC7B314D7C}"/>
              </a:ext>
            </a:extLst>
          </p:cNvPr>
          <p:cNvSpPr>
            <a:spLocks noGrp="1"/>
          </p:cNvSpPr>
          <p:nvPr>
            <p:ph type="subTitle" idx="1"/>
          </p:nvPr>
        </p:nvSpPr>
        <p:spPr/>
        <p:txBody>
          <a:bodyPr/>
          <a:lstStyle/>
          <a:p>
            <a:r>
              <a:rPr lang="en-US" dirty="0"/>
              <a:t>QA Management</a:t>
            </a:r>
          </a:p>
        </p:txBody>
      </p:sp>
    </p:spTree>
    <p:extLst>
      <p:ext uri="{BB962C8B-B14F-4D97-AF65-F5344CB8AC3E}">
        <p14:creationId xmlns:p14="http://schemas.microsoft.com/office/powerpoint/2010/main" val="1866761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E55CC-50B3-4AEA-A1CD-5FA3894F8B57}"/>
              </a:ext>
            </a:extLst>
          </p:cNvPr>
          <p:cNvSpPr>
            <a:spLocks noGrp="1"/>
          </p:cNvSpPr>
          <p:nvPr>
            <p:ph type="title"/>
          </p:nvPr>
        </p:nvSpPr>
        <p:spPr/>
        <p:txBody>
          <a:bodyPr/>
          <a:lstStyle/>
          <a:p>
            <a:r>
              <a:rPr lang="en-US" dirty="0"/>
              <a:t>A Short Course in Project Management</a:t>
            </a:r>
          </a:p>
        </p:txBody>
      </p:sp>
      <p:pic>
        <p:nvPicPr>
          <p:cNvPr id="13" name="Content Placeholder 12">
            <a:extLst>
              <a:ext uri="{FF2B5EF4-FFF2-40B4-BE49-F238E27FC236}">
                <a16:creationId xmlns:a16="http://schemas.microsoft.com/office/drawing/2014/main" id="{775846A7-ADFD-F340-A3CD-158CA903E9CF}"/>
              </a:ext>
            </a:extLst>
          </p:cNvPr>
          <p:cNvPicPr>
            <a:picLocks noGrp="1" noChangeAspect="1"/>
          </p:cNvPicPr>
          <p:nvPr>
            <p:ph idx="1"/>
          </p:nvPr>
        </p:nvPicPr>
        <p:blipFill>
          <a:blip r:embed="rId2"/>
          <a:stretch>
            <a:fillRect/>
          </a:stretch>
        </p:blipFill>
        <p:spPr>
          <a:xfrm>
            <a:off x="3072859" y="1405086"/>
            <a:ext cx="4254370" cy="2449283"/>
          </a:xfrm>
          <a:prstGeom prst="rect">
            <a:avLst/>
          </a:prstGeom>
        </p:spPr>
      </p:pic>
      <p:grpSp>
        <p:nvGrpSpPr>
          <p:cNvPr id="4" name="Group 3">
            <a:extLst>
              <a:ext uri="{FF2B5EF4-FFF2-40B4-BE49-F238E27FC236}">
                <a16:creationId xmlns:a16="http://schemas.microsoft.com/office/drawing/2014/main" id="{4F74F610-125E-B146-9FA0-A5F5D0DEACF5}"/>
              </a:ext>
            </a:extLst>
          </p:cNvPr>
          <p:cNvGrpSpPr/>
          <p:nvPr/>
        </p:nvGrpSpPr>
        <p:grpSpPr>
          <a:xfrm>
            <a:off x="9464635" y="1825625"/>
            <a:ext cx="1889165" cy="1749366"/>
            <a:chOff x="4490852" y="442026"/>
            <a:chExt cx="2122712" cy="2086796"/>
          </a:xfrm>
        </p:grpSpPr>
        <p:sp>
          <p:nvSpPr>
            <p:cNvPr id="5" name="Isosceles Triangle 46">
              <a:extLst>
                <a:ext uri="{FF2B5EF4-FFF2-40B4-BE49-F238E27FC236}">
                  <a16:creationId xmlns:a16="http://schemas.microsoft.com/office/drawing/2014/main" id="{B2DA82FD-FEE1-904A-AEEC-1D6195294001}"/>
                </a:ext>
              </a:extLst>
            </p:cNvPr>
            <p:cNvSpPr/>
            <p:nvPr/>
          </p:nvSpPr>
          <p:spPr>
            <a:xfrm>
              <a:off x="4490852" y="442026"/>
              <a:ext cx="2097313" cy="16190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Quality</a:t>
              </a:r>
            </a:p>
          </p:txBody>
        </p:sp>
        <p:cxnSp>
          <p:nvCxnSpPr>
            <p:cNvPr id="6" name="Straight Arrow Connector 5">
              <a:extLst>
                <a:ext uri="{FF2B5EF4-FFF2-40B4-BE49-F238E27FC236}">
                  <a16:creationId xmlns:a16="http://schemas.microsoft.com/office/drawing/2014/main" id="{57B255F0-FF0F-E843-A835-BC29313A3BFD}"/>
                </a:ext>
              </a:extLst>
            </p:cNvPr>
            <p:cNvCxnSpPr/>
            <p:nvPr/>
          </p:nvCxnSpPr>
          <p:spPr>
            <a:xfrm flipH="1">
              <a:off x="4555222" y="1937385"/>
              <a:ext cx="2058342" cy="19119"/>
            </a:xfrm>
            <a:prstGeom prst="straightConnector1">
              <a:avLst/>
            </a:prstGeom>
            <a:ln>
              <a:solidFill>
                <a:srgbClr val="FFFF00"/>
              </a:solidFill>
              <a:headEnd type="none"/>
              <a:tailEnd type="non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6AF1229A-7C8B-BA41-A50A-BAA93A01746E}"/>
                </a:ext>
              </a:extLst>
            </p:cNvPr>
            <p:cNvCxnSpPr/>
            <p:nvPr/>
          </p:nvCxnSpPr>
          <p:spPr>
            <a:xfrm flipH="1">
              <a:off x="4599151" y="563820"/>
              <a:ext cx="984341" cy="1495906"/>
            </a:xfrm>
            <a:prstGeom prst="straightConnector1">
              <a:avLst/>
            </a:prstGeom>
            <a:ln>
              <a:solidFill>
                <a:srgbClr val="FFFF00"/>
              </a:solidFill>
              <a:headEnd type="none"/>
              <a:tailEnd type="non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9E11FCA-0386-8349-96B0-D9F28657E5FF}"/>
                </a:ext>
              </a:extLst>
            </p:cNvPr>
            <p:cNvCxnSpPr/>
            <p:nvPr/>
          </p:nvCxnSpPr>
          <p:spPr>
            <a:xfrm>
              <a:off x="5434746" y="562489"/>
              <a:ext cx="996135" cy="1496443"/>
            </a:xfrm>
            <a:prstGeom prst="straightConnector1">
              <a:avLst/>
            </a:prstGeom>
            <a:ln>
              <a:solidFill>
                <a:srgbClr val="FFFF00"/>
              </a:solidFill>
              <a:headEnd type="none"/>
              <a:tailEnd type="non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82CBE87-1C7C-5847-B30A-EF9999F2C006}"/>
                </a:ext>
              </a:extLst>
            </p:cNvPr>
            <p:cNvSpPr txBox="1"/>
            <p:nvPr/>
          </p:nvSpPr>
          <p:spPr>
            <a:xfrm rot="18076011">
              <a:off x="4366840" y="952065"/>
              <a:ext cx="1088425" cy="449573"/>
            </a:xfrm>
            <a:prstGeom prst="rect">
              <a:avLst/>
            </a:prstGeom>
            <a:noFill/>
          </p:spPr>
          <p:txBody>
            <a:bodyPr wrap="none" rtlCol="0">
              <a:spAutoFit/>
            </a:bodyPr>
            <a:lstStyle/>
            <a:p>
              <a:r>
                <a:rPr lang="en-US" sz="2000" dirty="0"/>
                <a:t>Scope</a:t>
              </a:r>
            </a:p>
          </p:txBody>
        </p:sp>
        <p:sp>
          <p:nvSpPr>
            <p:cNvPr id="10" name="TextBox 9">
              <a:extLst>
                <a:ext uri="{FF2B5EF4-FFF2-40B4-BE49-F238E27FC236}">
                  <a16:creationId xmlns:a16="http://schemas.microsoft.com/office/drawing/2014/main" id="{349CCA53-4DC0-0741-85DC-6ED17334DD0C}"/>
                </a:ext>
              </a:extLst>
            </p:cNvPr>
            <p:cNvSpPr txBox="1"/>
            <p:nvPr/>
          </p:nvSpPr>
          <p:spPr>
            <a:xfrm rot="3526839">
              <a:off x="5726079" y="922201"/>
              <a:ext cx="849400" cy="449573"/>
            </a:xfrm>
            <a:prstGeom prst="rect">
              <a:avLst/>
            </a:prstGeom>
            <a:noFill/>
          </p:spPr>
          <p:txBody>
            <a:bodyPr wrap="none" rtlCol="0">
              <a:spAutoFit/>
            </a:bodyPr>
            <a:lstStyle/>
            <a:p>
              <a:r>
                <a:rPr lang="en-US" sz="2000" dirty="0"/>
                <a:t>Cost</a:t>
              </a:r>
              <a:endParaRPr lang="en-US" dirty="0"/>
            </a:p>
          </p:txBody>
        </p:sp>
        <p:sp>
          <p:nvSpPr>
            <p:cNvPr id="11" name="TextBox 10">
              <a:extLst>
                <a:ext uri="{FF2B5EF4-FFF2-40B4-BE49-F238E27FC236}">
                  <a16:creationId xmlns:a16="http://schemas.microsoft.com/office/drawing/2014/main" id="{9ACD8859-F0C5-D848-B9D9-4D0C8D9CE829}"/>
                </a:ext>
              </a:extLst>
            </p:cNvPr>
            <p:cNvSpPr txBox="1"/>
            <p:nvPr/>
          </p:nvSpPr>
          <p:spPr>
            <a:xfrm>
              <a:off x="5155922" y="2051536"/>
              <a:ext cx="838050" cy="477286"/>
            </a:xfrm>
            <a:prstGeom prst="rect">
              <a:avLst/>
            </a:prstGeom>
            <a:noFill/>
          </p:spPr>
          <p:txBody>
            <a:bodyPr wrap="none" rtlCol="0">
              <a:spAutoFit/>
            </a:bodyPr>
            <a:lstStyle/>
            <a:p>
              <a:r>
                <a:rPr lang="en-US" sz="2000" dirty="0"/>
                <a:t>Time</a:t>
              </a:r>
              <a:endParaRPr lang="en-US" dirty="0"/>
            </a:p>
          </p:txBody>
        </p:sp>
      </p:grpSp>
      <p:pic>
        <p:nvPicPr>
          <p:cNvPr id="12" name="Picture 11">
            <a:extLst>
              <a:ext uri="{FF2B5EF4-FFF2-40B4-BE49-F238E27FC236}">
                <a16:creationId xmlns:a16="http://schemas.microsoft.com/office/drawing/2014/main" id="{FA792389-27B4-A445-AC99-ABB2AFF8439B}"/>
              </a:ext>
            </a:extLst>
          </p:cNvPr>
          <p:cNvPicPr>
            <a:picLocks noChangeAspect="1"/>
          </p:cNvPicPr>
          <p:nvPr/>
        </p:nvPicPr>
        <p:blipFill>
          <a:blip r:embed="rId3"/>
          <a:stretch>
            <a:fillRect/>
          </a:stretch>
        </p:blipFill>
        <p:spPr>
          <a:xfrm>
            <a:off x="163964" y="1352431"/>
            <a:ext cx="2301444" cy="2083642"/>
          </a:xfrm>
          <a:prstGeom prst="rect">
            <a:avLst/>
          </a:prstGeom>
        </p:spPr>
      </p:pic>
      <p:pic>
        <p:nvPicPr>
          <p:cNvPr id="14" name="Picture 13">
            <a:extLst>
              <a:ext uri="{FF2B5EF4-FFF2-40B4-BE49-F238E27FC236}">
                <a16:creationId xmlns:a16="http://schemas.microsoft.com/office/drawing/2014/main" id="{12127FB1-D130-E744-8478-7E9CE80BDAA4}"/>
              </a:ext>
            </a:extLst>
          </p:cNvPr>
          <p:cNvPicPr>
            <a:picLocks noChangeAspect="1"/>
          </p:cNvPicPr>
          <p:nvPr/>
        </p:nvPicPr>
        <p:blipFill>
          <a:blip r:embed="rId4"/>
          <a:stretch>
            <a:fillRect/>
          </a:stretch>
        </p:blipFill>
        <p:spPr>
          <a:xfrm>
            <a:off x="3057305" y="4288444"/>
            <a:ext cx="4337993" cy="2535191"/>
          </a:xfrm>
          <a:prstGeom prst="rect">
            <a:avLst/>
          </a:prstGeom>
        </p:spPr>
      </p:pic>
    </p:spTree>
    <p:extLst>
      <p:ext uri="{BB962C8B-B14F-4D97-AF65-F5344CB8AC3E}">
        <p14:creationId xmlns:p14="http://schemas.microsoft.com/office/powerpoint/2010/main" val="2002921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2" descr="constraint balance in the project triangle if duration decreases"/>
          <p:cNvPicPr/>
          <p:nvPr/>
        </p:nvPicPr>
        <p:blipFill>
          <a:blip r:embed="rId2">
            <a:extLst>
              <a:ext uri="{28A0092B-C50C-407E-A947-70E740481C1C}">
                <a14:useLocalDpi xmlns:a14="http://schemas.microsoft.com/office/drawing/2010/main" val="0"/>
              </a:ext>
            </a:extLst>
          </a:blip>
          <a:srcRect/>
          <a:stretch>
            <a:fillRect/>
          </a:stretch>
        </p:blipFill>
        <p:spPr bwMode="auto">
          <a:xfrm>
            <a:off x="-6151" y="-27268"/>
            <a:ext cx="3486664" cy="2094566"/>
          </a:xfrm>
          <a:prstGeom prst="rect">
            <a:avLst/>
          </a:prstGeom>
          <a:noFill/>
          <a:ln>
            <a:noFill/>
          </a:ln>
        </p:spPr>
      </p:pic>
      <p:pic>
        <p:nvPicPr>
          <p:cNvPr id="174" name="Picture 173" descr="constraint balance in the project triangle if budget decreases"/>
          <p:cNvPicPr/>
          <p:nvPr/>
        </p:nvPicPr>
        <p:blipFill>
          <a:blip r:embed="rId3">
            <a:extLst>
              <a:ext uri="{28A0092B-C50C-407E-A947-70E740481C1C}">
                <a14:useLocalDpi xmlns:a14="http://schemas.microsoft.com/office/drawing/2010/main" val="0"/>
              </a:ext>
            </a:extLst>
          </a:blip>
          <a:srcRect/>
          <a:stretch>
            <a:fillRect/>
          </a:stretch>
        </p:blipFill>
        <p:spPr bwMode="auto">
          <a:xfrm>
            <a:off x="-13542" y="2052827"/>
            <a:ext cx="3534546" cy="2142682"/>
          </a:xfrm>
          <a:prstGeom prst="rect">
            <a:avLst/>
          </a:prstGeom>
          <a:noFill/>
          <a:ln>
            <a:noFill/>
          </a:ln>
        </p:spPr>
      </p:pic>
      <p:pic>
        <p:nvPicPr>
          <p:cNvPr id="175" name="Picture 174" descr="constraint balance in the project triangle with reduced costs"/>
          <p:cNvPicPr/>
          <p:nvPr/>
        </p:nvPicPr>
        <p:blipFill>
          <a:blip r:embed="rId4">
            <a:extLst>
              <a:ext uri="{28A0092B-C50C-407E-A947-70E740481C1C}">
                <a14:useLocalDpi xmlns:a14="http://schemas.microsoft.com/office/drawing/2010/main" val="0"/>
              </a:ext>
            </a:extLst>
          </a:blip>
          <a:srcRect/>
          <a:stretch>
            <a:fillRect/>
          </a:stretch>
        </p:blipFill>
        <p:spPr bwMode="auto">
          <a:xfrm>
            <a:off x="-32863" y="4186462"/>
            <a:ext cx="3513376" cy="2089142"/>
          </a:xfrm>
          <a:prstGeom prst="rect">
            <a:avLst/>
          </a:prstGeom>
          <a:noFill/>
          <a:ln>
            <a:noFill/>
          </a:ln>
        </p:spPr>
      </p:pic>
      <p:grpSp>
        <p:nvGrpSpPr>
          <p:cNvPr id="2" name="Group 1"/>
          <p:cNvGrpSpPr/>
          <p:nvPr/>
        </p:nvGrpSpPr>
        <p:grpSpPr>
          <a:xfrm>
            <a:off x="4490853" y="442026"/>
            <a:ext cx="2122711" cy="1978842"/>
            <a:chOff x="4490853" y="442026"/>
            <a:chExt cx="2122711" cy="1978842"/>
          </a:xfrm>
        </p:grpSpPr>
        <p:sp>
          <p:nvSpPr>
            <p:cNvPr id="154" name="Isosceles Triangle 153"/>
            <p:cNvSpPr/>
            <p:nvPr/>
          </p:nvSpPr>
          <p:spPr>
            <a:xfrm>
              <a:off x="4490853" y="442026"/>
              <a:ext cx="2097314" cy="161903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6" name="Straight Arrow Connector 155"/>
            <p:cNvCxnSpPr/>
            <p:nvPr/>
          </p:nvCxnSpPr>
          <p:spPr>
            <a:xfrm flipH="1">
              <a:off x="4555222" y="1937385"/>
              <a:ext cx="2058342" cy="19119"/>
            </a:xfrm>
            <a:prstGeom prst="straightConnector1">
              <a:avLst/>
            </a:prstGeom>
            <a:ln>
              <a:solidFill>
                <a:srgbClr val="FFFF00"/>
              </a:solidFill>
              <a:headEnd type="none"/>
              <a:tailEnd type="none"/>
            </a:ln>
          </p:spPr>
          <p:style>
            <a:lnRef idx="1">
              <a:schemeClr val="dk1"/>
            </a:lnRef>
            <a:fillRef idx="0">
              <a:schemeClr val="dk1"/>
            </a:fillRef>
            <a:effectRef idx="0">
              <a:schemeClr val="dk1"/>
            </a:effectRef>
            <a:fontRef idx="minor">
              <a:schemeClr val="tx1"/>
            </a:fontRef>
          </p:style>
        </p:cxnSp>
        <p:cxnSp>
          <p:nvCxnSpPr>
            <p:cNvPr id="158" name="Straight Arrow Connector 157"/>
            <p:cNvCxnSpPr/>
            <p:nvPr/>
          </p:nvCxnSpPr>
          <p:spPr>
            <a:xfrm flipH="1">
              <a:off x="4599151" y="563820"/>
              <a:ext cx="984341" cy="1495906"/>
            </a:xfrm>
            <a:prstGeom prst="straightConnector1">
              <a:avLst/>
            </a:prstGeom>
            <a:ln>
              <a:solidFill>
                <a:srgbClr val="FFFF00"/>
              </a:solidFill>
              <a:headEnd type="none"/>
              <a:tailEnd type="none"/>
            </a:ln>
          </p:spPr>
          <p:style>
            <a:lnRef idx="1">
              <a:schemeClr val="dk1"/>
            </a:lnRef>
            <a:fillRef idx="0">
              <a:schemeClr val="dk1"/>
            </a:fillRef>
            <a:effectRef idx="0">
              <a:schemeClr val="dk1"/>
            </a:effectRef>
            <a:fontRef idx="minor">
              <a:schemeClr val="tx1"/>
            </a:fontRef>
          </p:style>
        </p:cxnSp>
        <p:cxnSp>
          <p:nvCxnSpPr>
            <p:cNvPr id="159" name="Straight Arrow Connector 158"/>
            <p:cNvCxnSpPr/>
            <p:nvPr/>
          </p:nvCxnSpPr>
          <p:spPr>
            <a:xfrm>
              <a:off x="5434746" y="562489"/>
              <a:ext cx="996135" cy="1496443"/>
            </a:xfrm>
            <a:prstGeom prst="straightConnector1">
              <a:avLst/>
            </a:prstGeom>
            <a:ln>
              <a:solidFill>
                <a:srgbClr val="FFFF00"/>
              </a:solidFill>
              <a:headEnd type="none"/>
              <a:tailEnd type="none"/>
            </a:ln>
          </p:spPr>
          <p:style>
            <a:lnRef idx="1">
              <a:schemeClr val="dk1"/>
            </a:lnRef>
            <a:fillRef idx="0">
              <a:schemeClr val="dk1"/>
            </a:fillRef>
            <a:effectRef idx="0">
              <a:schemeClr val="dk1"/>
            </a:effectRef>
            <a:fontRef idx="minor">
              <a:schemeClr val="tx1"/>
            </a:fontRef>
          </p:style>
        </p:cxnSp>
        <p:sp>
          <p:nvSpPr>
            <p:cNvPr id="161" name="TextBox 160"/>
            <p:cNvSpPr txBox="1"/>
            <p:nvPr/>
          </p:nvSpPr>
          <p:spPr>
            <a:xfrm rot="18076011">
              <a:off x="4538353" y="992185"/>
              <a:ext cx="745397" cy="369332"/>
            </a:xfrm>
            <a:prstGeom prst="rect">
              <a:avLst/>
            </a:prstGeom>
            <a:noFill/>
          </p:spPr>
          <p:txBody>
            <a:bodyPr wrap="none" rtlCol="0">
              <a:spAutoFit/>
            </a:bodyPr>
            <a:lstStyle/>
            <a:p>
              <a:r>
                <a:rPr lang="en-US" dirty="0"/>
                <a:t>Scope</a:t>
              </a:r>
            </a:p>
          </p:txBody>
        </p:sp>
        <p:sp>
          <p:nvSpPr>
            <p:cNvPr id="162" name="TextBox 161"/>
            <p:cNvSpPr txBox="1"/>
            <p:nvPr/>
          </p:nvSpPr>
          <p:spPr>
            <a:xfrm rot="3526839">
              <a:off x="5853742" y="962321"/>
              <a:ext cx="594073" cy="369332"/>
            </a:xfrm>
            <a:prstGeom prst="rect">
              <a:avLst/>
            </a:prstGeom>
            <a:noFill/>
          </p:spPr>
          <p:txBody>
            <a:bodyPr wrap="none" rtlCol="0">
              <a:spAutoFit/>
            </a:bodyPr>
            <a:lstStyle/>
            <a:p>
              <a:r>
                <a:rPr lang="en-US" dirty="0"/>
                <a:t>Cost</a:t>
              </a:r>
            </a:p>
          </p:txBody>
        </p:sp>
        <p:sp>
          <p:nvSpPr>
            <p:cNvPr id="164" name="TextBox 163"/>
            <p:cNvSpPr txBox="1"/>
            <p:nvPr/>
          </p:nvSpPr>
          <p:spPr>
            <a:xfrm>
              <a:off x="5155922" y="2051536"/>
              <a:ext cx="649537" cy="369332"/>
            </a:xfrm>
            <a:prstGeom prst="rect">
              <a:avLst/>
            </a:prstGeom>
            <a:noFill/>
          </p:spPr>
          <p:txBody>
            <a:bodyPr wrap="none" rtlCol="0">
              <a:spAutoFit/>
            </a:bodyPr>
            <a:lstStyle/>
            <a:p>
              <a:r>
                <a:rPr lang="en-US" dirty="0"/>
                <a:t>Time</a:t>
              </a:r>
            </a:p>
          </p:txBody>
        </p:sp>
      </p:grpSp>
      <p:grpSp>
        <p:nvGrpSpPr>
          <p:cNvPr id="165" name="Group 164"/>
          <p:cNvGrpSpPr/>
          <p:nvPr/>
        </p:nvGrpSpPr>
        <p:grpSpPr>
          <a:xfrm>
            <a:off x="4507697" y="3038707"/>
            <a:ext cx="2097314" cy="2005415"/>
            <a:chOff x="517588" y="2872452"/>
            <a:chExt cx="2097314" cy="2005415"/>
          </a:xfrm>
        </p:grpSpPr>
        <p:sp>
          <p:nvSpPr>
            <p:cNvPr id="167" name="Isosceles Triangle 166"/>
            <p:cNvSpPr/>
            <p:nvPr/>
          </p:nvSpPr>
          <p:spPr>
            <a:xfrm>
              <a:off x="593906" y="2950818"/>
              <a:ext cx="1950071" cy="1462234"/>
            </a:xfrm>
            <a:prstGeom prst="triangle">
              <a:avLst>
                <a:gd name="adj" fmla="val 48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TextBox 167"/>
            <p:cNvSpPr txBox="1"/>
            <p:nvPr/>
          </p:nvSpPr>
          <p:spPr>
            <a:xfrm>
              <a:off x="1196982" y="4508535"/>
              <a:ext cx="657552" cy="369332"/>
            </a:xfrm>
            <a:prstGeom prst="rect">
              <a:avLst/>
            </a:prstGeom>
            <a:noFill/>
          </p:spPr>
          <p:txBody>
            <a:bodyPr wrap="none" rtlCol="0">
              <a:spAutoFit/>
            </a:bodyPr>
            <a:lstStyle/>
            <a:p>
              <a:r>
                <a:rPr lang="en-US" b="1" dirty="0"/>
                <a:t>Time</a:t>
              </a:r>
            </a:p>
          </p:txBody>
        </p:sp>
        <p:sp>
          <p:nvSpPr>
            <p:cNvPr id="170" name="TextBox 169"/>
            <p:cNvSpPr txBox="1"/>
            <p:nvPr/>
          </p:nvSpPr>
          <p:spPr>
            <a:xfrm rot="3258189">
              <a:off x="1910621" y="3362171"/>
              <a:ext cx="594073" cy="369332"/>
            </a:xfrm>
            <a:prstGeom prst="rect">
              <a:avLst/>
            </a:prstGeom>
            <a:noFill/>
          </p:spPr>
          <p:txBody>
            <a:bodyPr wrap="none" rtlCol="0">
              <a:spAutoFit/>
            </a:bodyPr>
            <a:lstStyle/>
            <a:p>
              <a:r>
                <a:rPr lang="en-US" dirty="0"/>
                <a:t>Cost</a:t>
              </a:r>
            </a:p>
          </p:txBody>
        </p:sp>
        <p:sp>
          <p:nvSpPr>
            <p:cNvPr id="172" name="TextBox 171"/>
            <p:cNvSpPr txBox="1"/>
            <p:nvPr/>
          </p:nvSpPr>
          <p:spPr>
            <a:xfrm rot="18479790">
              <a:off x="557765" y="3411138"/>
              <a:ext cx="745397" cy="369332"/>
            </a:xfrm>
            <a:prstGeom prst="rect">
              <a:avLst/>
            </a:prstGeom>
            <a:noFill/>
          </p:spPr>
          <p:txBody>
            <a:bodyPr wrap="none" rtlCol="0">
              <a:spAutoFit/>
            </a:bodyPr>
            <a:lstStyle/>
            <a:p>
              <a:r>
                <a:rPr lang="en-US" dirty="0"/>
                <a:t>Scope</a:t>
              </a:r>
            </a:p>
          </p:txBody>
        </p:sp>
        <p:sp>
          <p:nvSpPr>
            <p:cNvPr id="176" name="Isosceles Triangle 175"/>
            <p:cNvSpPr/>
            <p:nvPr/>
          </p:nvSpPr>
          <p:spPr>
            <a:xfrm rot="21555318">
              <a:off x="517588" y="2872452"/>
              <a:ext cx="2097314" cy="1619031"/>
            </a:xfrm>
            <a:prstGeom prst="triangle">
              <a:avLst/>
            </a:prstGeom>
            <a:noFill/>
            <a:ln>
              <a:solidFill>
                <a:srgbClr val="00B0F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7" name="Isosceles Triangle 176"/>
            <p:cNvSpPr/>
            <p:nvPr/>
          </p:nvSpPr>
          <p:spPr>
            <a:xfrm>
              <a:off x="653729" y="3456676"/>
              <a:ext cx="640866"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8" name="Isosceles Triangle 177"/>
            <p:cNvSpPr/>
            <p:nvPr/>
          </p:nvSpPr>
          <p:spPr>
            <a:xfrm flipH="1">
              <a:off x="1807065" y="3413275"/>
              <a:ext cx="633707"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79" name="Straight Arrow Connector 178"/>
            <p:cNvCxnSpPr/>
            <p:nvPr/>
          </p:nvCxnSpPr>
          <p:spPr>
            <a:xfrm flipH="1">
              <a:off x="672764" y="4299475"/>
              <a:ext cx="1688847" cy="22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180" name="Group 179"/>
          <p:cNvGrpSpPr/>
          <p:nvPr/>
        </p:nvGrpSpPr>
        <p:grpSpPr>
          <a:xfrm>
            <a:off x="7235027" y="3023071"/>
            <a:ext cx="2097314" cy="2005415"/>
            <a:chOff x="3244918" y="2856816"/>
            <a:chExt cx="2097314" cy="2005415"/>
          </a:xfrm>
        </p:grpSpPr>
        <p:sp>
          <p:nvSpPr>
            <p:cNvPr id="181" name="Isosceles Triangle 180"/>
            <p:cNvSpPr/>
            <p:nvPr/>
          </p:nvSpPr>
          <p:spPr>
            <a:xfrm>
              <a:off x="3321236" y="2935182"/>
              <a:ext cx="1950071" cy="1462234"/>
            </a:xfrm>
            <a:prstGeom prst="triangle">
              <a:avLst>
                <a:gd name="adj" fmla="val 48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TextBox 181"/>
            <p:cNvSpPr txBox="1"/>
            <p:nvPr/>
          </p:nvSpPr>
          <p:spPr>
            <a:xfrm>
              <a:off x="3924312" y="4492899"/>
              <a:ext cx="657552" cy="369332"/>
            </a:xfrm>
            <a:prstGeom prst="rect">
              <a:avLst/>
            </a:prstGeom>
            <a:noFill/>
          </p:spPr>
          <p:txBody>
            <a:bodyPr wrap="none" rtlCol="0">
              <a:spAutoFit/>
            </a:bodyPr>
            <a:lstStyle/>
            <a:p>
              <a:r>
                <a:rPr lang="en-US" dirty="0"/>
                <a:t>Time</a:t>
              </a:r>
            </a:p>
          </p:txBody>
        </p:sp>
        <p:sp>
          <p:nvSpPr>
            <p:cNvPr id="183" name="TextBox 182"/>
            <p:cNvSpPr txBox="1"/>
            <p:nvPr/>
          </p:nvSpPr>
          <p:spPr>
            <a:xfrm rot="3258189">
              <a:off x="4637951" y="3346535"/>
              <a:ext cx="594073" cy="369332"/>
            </a:xfrm>
            <a:prstGeom prst="rect">
              <a:avLst/>
            </a:prstGeom>
            <a:noFill/>
          </p:spPr>
          <p:txBody>
            <a:bodyPr wrap="none" rtlCol="0">
              <a:spAutoFit/>
            </a:bodyPr>
            <a:lstStyle/>
            <a:p>
              <a:r>
                <a:rPr lang="en-US" b="1" dirty="0"/>
                <a:t>Cost</a:t>
              </a:r>
            </a:p>
          </p:txBody>
        </p:sp>
        <p:sp>
          <p:nvSpPr>
            <p:cNvPr id="184" name="TextBox 183"/>
            <p:cNvSpPr txBox="1"/>
            <p:nvPr/>
          </p:nvSpPr>
          <p:spPr>
            <a:xfrm rot="18479790">
              <a:off x="3285095" y="3395502"/>
              <a:ext cx="745397" cy="369332"/>
            </a:xfrm>
            <a:prstGeom prst="rect">
              <a:avLst/>
            </a:prstGeom>
            <a:noFill/>
          </p:spPr>
          <p:txBody>
            <a:bodyPr wrap="none" rtlCol="0">
              <a:spAutoFit/>
            </a:bodyPr>
            <a:lstStyle/>
            <a:p>
              <a:r>
                <a:rPr lang="en-US" dirty="0"/>
                <a:t>Scope</a:t>
              </a:r>
            </a:p>
          </p:txBody>
        </p:sp>
        <p:sp>
          <p:nvSpPr>
            <p:cNvPr id="185" name="Isosceles Triangle 184"/>
            <p:cNvSpPr/>
            <p:nvPr/>
          </p:nvSpPr>
          <p:spPr>
            <a:xfrm rot="21555318">
              <a:off x="3244918" y="2856816"/>
              <a:ext cx="2097314" cy="1619031"/>
            </a:xfrm>
            <a:prstGeom prst="triangle">
              <a:avLst/>
            </a:prstGeom>
            <a:noFill/>
            <a:ln>
              <a:solidFill>
                <a:srgbClr val="00B0F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6" name="Isosceles Triangle 185"/>
            <p:cNvSpPr/>
            <p:nvPr/>
          </p:nvSpPr>
          <p:spPr>
            <a:xfrm rot="14159903">
              <a:off x="4271747" y="3887274"/>
              <a:ext cx="640866"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7" name="Isosceles Triangle 186"/>
            <p:cNvSpPr/>
            <p:nvPr/>
          </p:nvSpPr>
          <p:spPr>
            <a:xfrm rot="14273501" flipH="1">
              <a:off x="3675590" y="3038223"/>
              <a:ext cx="633707"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8" name="Straight Arrow Connector 187"/>
            <p:cNvCxnSpPr/>
            <p:nvPr/>
          </p:nvCxnSpPr>
          <p:spPr>
            <a:xfrm flipH="1" flipV="1">
              <a:off x="4253088" y="3159722"/>
              <a:ext cx="835854" cy="112411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189" name="Group 188"/>
          <p:cNvGrpSpPr/>
          <p:nvPr/>
        </p:nvGrpSpPr>
        <p:grpSpPr>
          <a:xfrm>
            <a:off x="9713604" y="2991157"/>
            <a:ext cx="2097314" cy="2005415"/>
            <a:chOff x="5723495" y="2824902"/>
            <a:chExt cx="2097314" cy="2005415"/>
          </a:xfrm>
        </p:grpSpPr>
        <p:sp>
          <p:nvSpPr>
            <p:cNvPr id="190" name="Isosceles Triangle 189"/>
            <p:cNvSpPr/>
            <p:nvPr/>
          </p:nvSpPr>
          <p:spPr>
            <a:xfrm>
              <a:off x="5799813" y="2903268"/>
              <a:ext cx="1950071" cy="1462234"/>
            </a:xfrm>
            <a:prstGeom prst="triangle">
              <a:avLst>
                <a:gd name="adj" fmla="val 48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p:cNvSpPr txBox="1"/>
            <p:nvPr/>
          </p:nvSpPr>
          <p:spPr>
            <a:xfrm>
              <a:off x="6402889" y="4460985"/>
              <a:ext cx="657552" cy="369332"/>
            </a:xfrm>
            <a:prstGeom prst="rect">
              <a:avLst/>
            </a:prstGeom>
            <a:noFill/>
          </p:spPr>
          <p:txBody>
            <a:bodyPr wrap="none" rtlCol="0">
              <a:spAutoFit/>
            </a:bodyPr>
            <a:lstStyle/>
            <a:p>
              <a:r>
                <a:rPr lang="en-US" dirty="0"/>
                <a:t>Time</a:t>
              </a:r>
            </a:p>
          </p:txBody>
        </p:sp>
        <p:sp>
          <p:nvSpPr>
            <p:cNvPr id="192" name="TextBox 191"/>
            <p:cNvSpPr txBox="1"/>
            <p:nvPr/>
          </p:nvSpPr>
          <p:spPr>
            <a:xfrm rot="3258189">
              <a:off x="7116528" y="3314621"/>
              <a:ext cx="594073" cy="369332"/>
            </a:xfrm>
            <a:prstGeom prst="rect">
              <a:avLst/>
            </a:prstGeom>
            <a:noFill/>
          </p:spPr>
          <p:txBody>
            <a:bodyPr wrap="none" rtlCol="0">
              <a:spAutoFit/>
            </a:bodyPr>
            <a:lstStyle/>
            <a:p>
              <a:r>
                <a:rPr lang="en-US" dirty="0"/>
                <a:t>Cost</a:t>
              </a:r>
            </a:p>
          </p:txBody>
        </p:sp>
        <p:sp>
          <p:nvSpPr>
            <p:cNvPr id="193" name="TextBox 192"/>
            <p:cNvSpPr txBox="1"/>
            <p:nvPr/>
          </p:nvSpPr>
          <p:spPr>
            <a:xfrm rot="18479790">
              <a:off x="5763672" y="3363588"/>
              <a:ext cx="745397" cy="369332"/>
            </a:xfrm>
            <a:prstGeom prst="rect">
              <a:avLst/>
            </a:prstGeom>
            <a:noFill/>
          </p:spPr>
          <p:txBody>
            <a:bodyPr wrap="none" rtlCol="0">
              <a:spAutoFit/>
            </a:bodyPr>
            <a:lstStyle/>
            <a:p>
              <a:r>
                <a:rPr lang="en-US" b="1" dirty="0"/>
                <a:t>Scope</a:t>
              </a:r>
            </a:p>
          </p:txBody>
        </p:sp>
        <p:sp>
          <p:nvSpPr>
            <p:cNvPr id="194" name="Isosceles Triangle 193"/>
            <p:cNvSpPr/>
            <p:nvPr/>
          </p:nvSpPr>
          <p:spPr>
            <a:xfrm rot="21555318">
              <a:off x="5723495" y="2824902"/>
              <a:ext cx="2097314" cy="1619031"/>
            </a:xfrm>
            <a:prstGeom prst="triangle">
              <a:avLst/>
            </a:prstGeom>
            <a:noFill/>
            <a:ln>
              <a:solidFill>
                <a:srgbClr val="00B0F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5" name="Isosceles Triangle 194"/>
            <p:cNvSpPr/>
            <p:nvPr/>
          </p:nvSpPr>
          <p:spPr>
            <a:xfrm rot="7201192">
              <a:off x="6687419" y="3000185"/>
              <a:ext cx="640866"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6" name="Isosceles Triangle 195"/>
            <p:cNvSpPr/>
            <p:nvPr/>
          </p:nvSpPr>
          <p:spPr>
            <a:xfrm rot="7353738" flipH="1">
              <a:off x="6208841" y="3784418"/>
              <a:ext cx="633707"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97" name="Straight Arrow Connector 196"/>
            <p:cNvCxnSpPr>
              <a:stCxn id="195" idx="2"/>
              <a:endCxn id="196" idx="2"/>
            </p:cNvCxnSpPr>
            <p:nvPr/>
          </p:nvCxnSpPr>
          <p:spPr>
            <a:xfrm flipH="1">
              <a:off x="5952139" y="2961688"/>
              <a:ext cx="801986" cy="131059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818763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a:t>Product Control only four variables: </a:t>
            </a:r>
          </a:p>
          <a:p>
            <a:pPr lvl="1"/>
            <a:r>
              <a:rPr lang="en-US" dirty="0"/>
              <a:t>Cost </a:t>
            </a:r>
          </a:p>
          <a:p>
            <a:pPr lvl="1"/>
            <a:r>
              <a:rPr lang="en-US" dirty="0"/>
              <a:t>Schedule </a:t>
            </a:r>
          </a:p>
          <a:p>
            <a:pPr lvl="1"/>
            <a:r>
              <a:rPr lang="en-US" dirty="0"/>
              <a:t>Quality </a:t>
            </a:r>
          </a:p>
          <a:p>
            <a:pPr lvl="1"/>
            <a:r>
              <a:rPr lang="en-US" dirty="0"/>
              <a:t>Scope </a:t>
            </a:r>
          </a:p>
          <a:p>
            <a:endParaRPr lang="en-US" dirty="0"/>
          </a:p>
          <a:p>
            <a:r>
              <a:rPr lang="en-US" dirty="0"/>
              <a:t>Reason and Constraints</a:t>
            </a:r>
          </a:p>
          <a:p>
            <a:pPr lvl="1"/>
            <a:r>
              <a:rPr lang="en-US" sz="2000" dirty="0"/>
              <a:t>The values for these attributes cannot be set arbitrarily. </a:t>
            </a:r>
            <a:r>
              <a:rPr lang="en-US" sz="2000" b="1" dirty="0"/>
              <a:t>For any given project, the range of each value is constrained</a:t>
            </a:r>
            <a:r>
              <a:rPr lang="en-US" sz="2000" dirty="0"/>
              <a:t>. </a:t>
            </a:r>
          </a:p>
          <a:p>
            <a:pPr lvl="1"/>
            <a:r>
              <a:rPr lang="en-US" sz="2000" dirty="0"/>
              <a:t>Increasing funding to decrease the schedule will actually increase the schedule while increasing the project cost. </a:t>
            </a:r>
          </a:p>
          <a:p>
            <a:pPr lvl="1"/>
            <a:r>
              <a:rPr lang="en-US" sz="2000" dirty="0"/>
              <a:t>It is a closed system</a:t>
            </a:r>
          </a:p>
        </p:txBody>
      </p:sp>
      <p:sp>
        <p:nvSpPr>
          <p:cNvPr id="5" name="Title 4"/>
          <p:cNvSpPr>
            <a:spLocks noGrp="1"/>
          </p:cNvSpPr>
          <p:nvPr>
            <p:ph type="title"/>
          </p:nvPr>
        </p:nvSpPr>
        <p:spPr/>
        <p:txBody>
          <a:bodyPr/>
          <a:lstStyle/>
          <a:p>
            <a:r>
              <a:rPr lang="en-US" b="1" dirty="0"/>
              <a:t>1.1 Development constraints </a:t>
            </a:r>
            <a:endParaRPr lang="en-US" dirty="0"/>
          </a:p>
        </p:txBody>
      </p:sp>
      <p:sp>
        <p:nvSpPr>
          <p:cNvPr id="7" name="Rectangle 6"/>
          <p:cNvSpPr/>
          <p:nvPr/>
        </p:nvSpPr>
        <p:spPr>
          <a:xfrm>
            <a:off x="5143500" y="5922208"/>
            <a:ext cx="6896100" cy="923330"/>
          </a:xfrm>
          <a:prstGeom prst="rect">
            <a:avLst/>
          </a:prstGeom>
        </p:spPr>
        <p:txBody>
          <a:bodyPr wrap="square">
            <a:spAutoFit/>
          </a:bodyPr>
          <a:lstStyle/>
          <a:p>
            <a:r>
              <a:rPr lang="en-US" sz="1800" b="1" dirty="0">
                <a:latin typeface="Times New Roman" panose="02020603050405020304" pitchFamily="18" charset="0"/>
              </a:rPr>
              <a:t>Project Uncertainty Principle </a:t>
            </a:r>
            <a:endParaRPr lang="en-US" sz="1800" dirty="0">
              <a:latin typeface="Times New Roman" panose="02020603050405020304" pitchFamily="18" charset="0"/>
            </a:endParaRPr>
          </a:p>
          <a:p>
            <a:r>
              <a:rPr lang="en-US" sz="1800" dirty="0">
                <a:latin typeface="Times New Roman" panose="02020603050405020304" pitchFamily="18" charset="0"/>
              </a:rPr>
              <a:t>If you understand a project, you won’t know its cost, and vice versa. </a:t>
            </a:r>
          </a:p>
          <a:p>
            <a:r>
              <a:rPr lang="en-US" sz="1800" dirty="0">
                <a:latin typeface="Times New Roman" panose="02020603050405020304" pitchFamily="18" charset="0"/>
              </a:rPr>
              <a:t>Dilbert (Scott Adams)</a:t>
            </a:r>
            <a:endParaRPr lang="en-US" sz="1800" dirty="0"/>
          </a:p>
        </p:txBody>
      </p:sp>
      <p:sp>
        <p:nvSpPr>
          <p:cNvPr id="8" name="Rectangle 7"/>
          <p:cNvSpPr/>
          <p:nvPr/>
        </p:nvSpPr>
        <p:spPr bwMode="auto">
          <a:xfrm>
            <a:off x="3581400" y="1523031"/>
            <a:ext cx="2209800" cy="2133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latin typeface="Arial" pitchFamily="44" charset="0"/>
                <a:ea typeface="ＭＳ Ｐゴシック" pitchFamily="44" charset="-128"/>
                <a:cs typeface="ＭＳ Ｐゴシック" pitchFamily="44" charset="-128"/>
              </a:rPr>
              <a:t>Pick 3</a:t>
            </a:r>
          </a:p>
        </p:txBody>
      </p:sp>
      <p:sp>
        <p:nvSpPr>
          <p:cNvPr id="9" name="Right Arrow 8"/>
          <p:cNvSpPr/>
          <p:nvPr/>
        </p:nvSpPr>
        <p:spPr bwMode="auto">
          <a:xfrm>
            <a:off x="2895600" y="1523031"/>
            <a:ext cx="685800" cy="533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0" name="Right Arrow 9"/>
          <p:cNvSpPr/>
          <p:nvPr/>
        </p:nvSpPr>
        <p:spPr bwMode="auto">
          <a:xfrm>
            <a:off x="5791200" y="2246931"/>
            <a:ext cx="685800" cy="533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latin typeface="Arial" pitchFamily="44" charset="0"/>
                <a:ea typeface="ＭＳ Ｐゴシック" pitchFamily="44" charset="-128"/>
                <a:cs typeface="ＭＳ Ｐゴシック" pitchFamily="44" charset="-128"/>
              </a:rPr>
              <a:t>?</a:t>
            </a:r>
          </a:p>
        </p:txBody>
      </p:sp>
      <p:sp>
        <p:nvSpPr>
          <p:cNvPr id="11" name="Right Arrow 10"/>
          <p:cNvSpPr/>
          <p:nvPr/>
        </p:nvSpPr>
        <p:spPr bwMode="auto">
          <a:xfrm>
            <a:off x="2895600" y="2056431"/>
            <a:ext cx="685800" cy="533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2" name="Right Arrow 11"/>
          <p:cNvSpPr/>
          <p:nvPr/>
        </p:nvSpPr>
        <p:spPr bwMode="auto">
          <a:xfrm>
            <a:off x="2895600" y="2589831"/>
            <a:ext cx="685800" cy="533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3" name="Right Arrow 12"/>
          <p:cNvSpPr/>
          <p:nvPr/>
        </p:nvSpPr>
        <p:spPr bwMode="auto">
          <a:xfrm>
            <a:off x="2895600" y="3123231"/>
            <a:ext cx="685800" cy="533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cxnSp>
        <p:nvCxnSpPr>
          <p:cNvPr id="15" name="Straight Arrow Connector 14"/>
          <p:cNvCxnSpPr/>
          <p:nvPr/>
        </p:nvCxnSpPr>
        <p:spPr bwMode="auto">
          <a:xfrm>
            <a:off x="4572000" y="2513631"/>
            <a:ext cx="7620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p:nvPr/>
        </p:nvCxnSpPr>
        <p:spPr bwMode="auto">
          <a:xfrm flipV="1">
            <a:off x="4724400" y="1980231"/>
            <a:ext cx="60960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flipH="1">
            <a:off x="4267200" y="2666031"/>
            <a:ext cx="457200" cy="4953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flipH="1" flipV="1">
            <a:off x="4400550" y="2380281"/>
            <a:ext cx="323850" cy="285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7" name="Group 16"/>
          <p:cNvGrpSpPr/>
          <p:nvPr/>
        </p:nvGrpSpPr>
        <p:grpSpPr>
          <a:xfrm>
            <a:off x="7866312" y="2710642"/>
            <a:ext cx="1673599" cy="1708822"/>
            <a:chOff x="517588" y="2872452"/>
            <a:chExt cx="2097314" cy="2136279"/>
          </a:xfrm>
        </p:grpSpPr>
        <p:sp>
          <p:nvSpPr>
            <p:cNvPr id="19" name="Isosceles Triangle 18"/>
            <p:cNvSpPr/>
            <p:nvPr/>
          </p:nvSpPr>
          <p:spPr>
            <a:xfrm>
              <a:off x="593906" y="2950818"/>
              <a:ext cx="1950071" cy="1462234"/>
            </a:xfrm>
            <a:prstGeom prst="triangle">
              <a:avLst>
                <a:gd name="adj" fmla="val 48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p:cNvSpPr txBox="1"/>
            <p:nvPr/>
          </p:nvSpPr>
          <p:spPr>
            <a:xfrm>
              <a:off x="1196982" y="4508535"/>
              <a:ext cx="892329" cy="500196"/>
            </a:xfrm>
            <a:prstGeom prst="rect">
              <a:avLst/>
            </a:prstGeom>
            <a:noFill/>
          </p:spPr>
          <p:txBody>
            <a:bodyPr wrap="none" rtlCol="0">
              <a:spAutoFit/>
            </a:bodyPr>
            <a:lstStyle/>
            <a:p>
              <a:r>
                <a:rPr lang="en-US" sz="2000" b="1" dirty="0"/>
                <a:t>Time</a:t>
              </a:r>
              <a:endParaRPr lang="en-US" b="1" dirty="0"/>
            </a:p>
          </p:txBody>
        </p:sp>
        <p:sp>
          <p:nvSpPr>
            <p:cNvPr id="22" name="TextBox 21"/>
            <p:cNvSpPr txBox="1"/>
            <p:nvPr/>
          </p:nvSpPr>
          <p:spPr>
            <a:xfrm rot="3258189">
              <a:off x="1807460" y="3296134"/>
              <a:ext cx="800394" cy="501408"/>
            </a:xfrm>
            <a:prstGeom prst="rect">
              <a:avLst/>
            </a:prstGeom>
            <a:noFill/>
          </p:spPr>
          <p:txBody>
            <a:bodyPr wrap="none" rtlCol="0">
              <a:spAutoFit/>
            </a:bodyPr>
            <a:lstStyle/>
            <a:p>
              <a:r>
                <a:rPr lang="en-US" sz="2000" dirty="0"/>
                <a:t>Cost</a:t>
              </a:r>
              <a:endParaRPr lang="en-US" dirty="0"/>
            </a:p>
          </p:txBody>
        </p:sp>
        <p:sp>
          <p:nvSpPr>
            <p:cNvPr id="23" name="TextBox 22"/>
            <p:cNvSpPr txBox="1"/>
            <p:nvPr/>
          </p:nvSpPr>
          <p:spPr>
            <a:xfrm rot="18479790">
              <a:off x="425579" y="3345101"/>
              <a:ext cx="1009771" cy="501408"/>
            </a:xfrm>
            <a:prstGeom prst="rect">
              <a:avLst/>
            </a:prstGeom>
            <a:noFill/>
          </p:spPr>
          <p:txBody>
            <a:bodyPr wrap="none" rtlCol="0">
              <a:spAutoFit/>
            </a:bodyPr>
            <a:lstStyle/>
            <a:p>
              <a:r>
                <a:rPr lang="en-US" sz="2000" dirty="0"/>
                <a:t>Scope</a:t>
              </a:r>
              <a:endParaRPr lang="en-US" dirty="0"/>
            </a:p>
          </p:txBody>
        </p:sp>
        <p:sp>
          <p:nvSpPr>
            <p:cNvPr id="24" name="Isosceles Triangle 23"/>
            <p:cNvSpPr/>
            <p:nvPr/>
          </p:nvSpPr>
          <p:spPr>
            <a:xfrm rot="21555318">
              <a:off x="517588" y="2872452"/>
              <a:ext cx="2097314" cy="1619031"/>
            </a:xfrm>
            <a:prstGeom prst="triangle">
              <a:avLst/>
            </a:prstGeom>
            <a:noFill/>
            <a:ln>
              <a:solidFill>
                <a:srgbClr val="00B0F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sp>
          <p:nvSpPr>
            <p:cNvPr id="25" name="Isosceles Triangle 24"/>
            <p:cNvSpPr/>
            <p:nvPr/>
          </p:nvSpPr>
          <p:spPr>
            <a:xfrm>
              <a:off x="653729" y="3456676"/>
              <a:ext cx="640866"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6" name="Isosceles Triangle 25"/>
            <p:cNvSpPr/>
            <p:nvPr/>
          </p:nvSpPr>
          <p:spPr>
            <a:xfrm flipH="1">
              <a:off x="1807065" y="3413275"/>
              <a:ext cx="633707"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cxnSp>
          <p:nvCxnSpPr>
            <p:cNvPr id="27" name="Straight Arrow Connector 26"/>
            <p:cNvCxnSpPr/>
            <p:nvPr/>
          </p:nvCxnSpPr>
          <p:spPr>
            <a:xfrm flipH="1">
              <a:off x="672764" y="4299475"/>
              <a:ext cx="1688847" cy="22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8" name="Group 27"/>
          <p:cNvGrpSpPr/>
          <p:nvPr/>
        </p:nvGrpSpPr>
        <p:grpSpPr>
          <a:xfrm>
            <a:off x="9685476" y="2666030"/>
            <a:ext cx="1673599" cy="1708822"/>
            <a:chOff x="3244918" y="2856816"/>
            <a:chExt cx="2097314" cy="2136279"/>
          </a:xfrm>
        </p:grpSpPr>
        <p:sp>
          <p:nvSpPr>
            <p:cNvPr id="29" name="Isosceles Triangle 28"/>
            <p:cNvSpPr/>
            <p:nvPr/>
          </p:nvSpPr>
          <p:spPr>
            <a:xfrm>
              <a:off x="3321236" y="2935182"/>
              <a:ext cx="1950071" cy="1462234"/>
            </a:xfrm>
            <a:prstGeom prst="triangle">
              <a:avLst>
                <a:gd name="adj" fmla="val 48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p:cNvSpPr txBox="1"/>
            <p:nvPr/>
          </p:nvSpPr>
          <p:spPr>
            <a:xfrm>
              <a:off x="3924312" y="4492899"/>
              <a:ext cx="880276" cy="500196"/>
            </a:xfrm>
            <a:prstGeom prst="rect">
              <a:avLst/>
            </a:prstGeom>
            <a:noFill/>
          </p:spPr>
          <p:txBody>
            <a:bodyPr wrap="none" rtlCol="0">
              <a:spAutoFit/>
            </a:bodyPr>
            <a:lstStyle/>
            <a:p>
              <a:r>
                <a:rPr lang="en-US" sz="2000" dirty="0"/>
                <a:t>Time</a:t>
              </a:r>
              <a:endParaRPr lang="en-US" dirty="0"/>
            </a:p>
          </p:txBody>
        </p:sp>
        <p:sp>
          <p:nvSpPr>
            <p:cNvPr id="31" name="TextBox 30"/>
            <p:cNvSpPr txBox="1"/>
            <p:nvPr/>
          </p:nvSpPr>
          <p:spPr>
            <a:xfrm rot="3258189">
              <a:off x="4530784" y="3280498"/>
              <a:ext cx="808410" cy="501408"/>
            </a:xfrm>
            <a:prstGeom prst="rect">
              <a:avLst/>
            </a:prstGeom>
            <a:noFill/>
          </p:spPr>
          <p:txBody>
            <a:bodyPr wrap="none" rtlCol="0">
              <a:spAutoFit/>
            </a:bodyPr>
            <a:lstStyle/>
            <a:p>
              <a:r>
                <a:rPr lang="en-US" sz="2000" b="1" dirty="0"/>
                <a:t>Cost</a:t>
              </a:r>
              <a:endParaRPr lang="en-US" b="1" dirty="0"/>
            </a:p>
          </p:txBody>
        </p:sp>
        <p:sp>
          <p:nvSpPr>
            <p:cNvPr id="32" name="TextBox 31"/>
            <p:cNvSpPr txBox="1"/>
            <p:nvPr/>
          </p:nvSpPr>
          <p:spPr>
            <a:xfrm rot="18479790">
              <a:off x="3152909" y="3329465"/>
              <a:ext cx="1009771" cy="501408"/>
            </a:xfrm>
            <a:prstGeom prst="rect">
              <a:avLst/>
            </a:prstGeom>
            <a:noFill/>
          </p:spPr>
          <p:txBody>
            <a:bodyPr wrap="none" rtlCol="0">
              <a:spAutoFit/>
            </a:bodyPr>
            <a:lstStyle/>
            <a:p>
              <a:r>
                <a:rPr lang="en-US" sz="2000" dirty="0"/>
                <a:t>Scope</a:t>
              </a:r>
              <a:endParaRPr lang="en-US" dirty="0"/>
            </a:p>
          </p:txBody>
        </p:sp>
        <p:sp>
          <p:nvSpPr>
            <p:cNvPr id="33" name="Isosceles Triangle 32"/>
            <p:cNvSpPr/>
            <p:nvPr/>
          </p:nvSpPr>
          <p:spPr>
            <a:xfrm rot="21555318">
              <a:off x="3244918" y="2856816"/>
              <a:ext cx="2097314" cy="1619031"/>
            </a:xfrm>
            <a:prstGeom prst="triangle">
              <a:avLst/>
            </a:prstGeom>
            <a:noFill/>
            <a:ln>
              <a:solidFill>
                <a:srgbClr val="00B0F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sp>
          <p:nvSpPr>
            <p:cNvPr id="34" name="Isosceles Triangle 33"/>
            <p:cNvSpPr/>
            <p:nvPr/>
          </p:nvSpPr>
          <p:spPr>
            <a:xfrm rot="14159903">
              <a:off x="4271747" y="3887274"/>
              <a:ext cx="640866"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35" name="Isosceles Triangle 34"/>
            <p:cNvSpPr/>
            <p:nvPr/>
          </p:nvSpPr>
          <p:spPr>
            <a:xfrm rot="14273501" flipH="1">
              <a:off x="3675590" y="3038223"/>
              <a:ext cx="633707"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cxnSp>
          <p:nvCxnSpPr>
            <p:cNvPr id="36" name="Straight Arrow Connector 35"/>
            <p:cNvCxnSpPr/>
            <p:nvPr/>
          </p:nvCxnSpPr>
          <p:spPr>
            <a:xfrm flipH="1" flipV="1">
              <a:off x="4253088" y="3159722"/>
              <a:ext cx="835854" cy="112411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7" name="Group 36"/>
          <p:cNvGrpSpPr/>
          <p:nvPr/>
        </p:nvGrpSpPr>
        <p:grpSpPr>
          <a:xfrm>
            <a:off x="9756401" y="1151567"/>
            <a:ext cx="1673599" cy="1708822"/>
            <a:chOff x="5723495" y="2824902"/>
            <a:chExt cx="2097314" cy="2136279"/>
          </a:xfrm>
        </p:grpSpPr>
        <p:sp>
          <p:nvSpPr>
            <p:cNvPr id="38" name="Isosceles Triangle 37"/>
            <p:cNvSpPr/>
            <p:nvPr/>
          </p:nvSpPr>
          <p:spPr>
            <a:xfrm>
              <a:off x="5799813" y="2903268"/>
              <a:ext cx="1950071" cy="1462234"/>
            </a:xfrm>
            <a:prstGeom prst="triangle">
              <a:avLst>
                <a:gd name="adj" fmla="val 48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p:cNvSpPr txBox="1"/>
            <p:nvPr/>
          </p:nvSpPr>
          <p:spPr>
            <a:xfrm>
              <a:off x="6402889" y="4460985"/>
              <a:ext cx="880276" cy="500196"/>
            </a:xfrm>
            <a:prstGeom prst="rect">
              <a:avLst/>
            </a:prstGeom>
            <a:noFill/>
          </p:spPr>
          <p:txBody>
            <a:bodyPr wrap="none" rtlCol="0">
              <a:spAutoFit/>
            </a:bodyPr>
            <a:lstStyle/>
            <a:p>
              <a:r>
                <a:rPr lang="en-US" sz="2000" dirty="0"/>
                <a:t>Time</a:t>
              </a:r>
              <a:endParaRPr lang="en-US" dirty="0"/>
            </a:p>
          </p:txBody>
        </p:sp>
        <p:sp>
          <p:nvSpPr>
            <p:cNvPr id="40" name="TextBox 39"/>
            <p:cNvSpPr txBox="1"/>
            <p:nvPr/>
          </p:nvSpPr>
          <p:spPr>
            <a:xfrm rot="3258189">
              <a:off x="7013367" y="3248584"/>
              <a:ext cx="800394" cy="501408"/>
            </a:xfrm>
            <a:prstGeom prst="rect">
              <a:avLst/>
            </a:prstGeom>
            <a:noFill/>
          </p:spPr>
          <p:txBody>
            <a:bodyPr wrap="none" rtlCol="0">
              <a:spAutoFit/>
            </a:bodyPr>
            <a:lstStyle/>
            <a:p>
              <a:r>
                <a:rPr lang="en-US" sz="2000" dirty="0"/>
                <a:t>Cost</a:t>
              </a:r>
              <a:endParaRPr lang="en-US" dirty="0"/>
            </a:p>
          </p:txBody>
        </p:sp>
        <p:sp>
          <p:nvSpPr>
            <p:cNvPr id="41" name="TextBox 40"/>
            <p:cNvSpPr txBox="1"/>
            <p:nvPr/>
          </p:nvSpPr>
          <p:spPr>
            <a:xfrm rot="18479790">
              <a:off x="5624952" y="3297551"/>
              <a:ext cx="1022837" cy="501408"/>
            </a:xfrm>
            <a:prstGeom prst="rect">
              <a:avLst/>
            </a:prstGeom>
            <a:noFill/>
          </p:spPr>
          <p:txBody>
            <a:bodyPr wrap="none" rtlCol="0">
              <a:spAutoFit/>
            </a:bodyPr>
            <a:lstStyle/>
            <a:p>
              <a:r>
                <a:rPr lang="en-US" sz="2000" b="1" dirty="0"/>
                <a:t>Scope</a:t>
              </a:r>
              <a:endParaRPr lang="en-US" b="1" dirty="0"/>
            </a:p>
          </p:txBody>
        </p:sp>
        <p:sp>
          <p:nvSpPr>
            <p:cNvPr id="42" name="Isosceles Triangle 41"/>
            <p:cNvSpPr/>
            <p:nvPr/>
          </p:nvSpPr>
          <p:spPr>
            <a:xfrm rot="21555318">
              <a:off x="5723495" y="2824902"/>
              <a:ext cx="2097314" cy="1619031"/>
            </a:xfrm>
            <a:prstGeom prst="triangle">
              <a:avLst/>
            </a:prstGeom>
            <a:noFill/>
            <a:ln>
              <a:solidFill>
                <a:srgbClr val="00B0F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sp>
          <p:nvSpPr>
            <p:cNvPr id="43" name="Isosceles Triangle 42"/>
            <p:cNvSpPr/>
            <p:nvPr/>
          </p:nvSpPr>
          <p:spPr>
            <a:xfrm rot="7201192">
              <a:off x="6687419" y="3000185"/>
              <a:ext cx="640866"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44" name="Isosceles Triangle 43"/>
            <p:cNvSpPr/>
            <p:nvPr/>
          </p:nvSpPr>
          <p:spPr>
            <a:xfrm rot="7353738" flipH="1">
              <a:off x="6208841" y="3784418"/>
              <a:ext cx="633707" cy="956376"/>
            </a:xfrm>
            <a:prstGeom prst="triangle">
              <a:avLst>
                <a:gd name="adj"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cxnSp>
          <p:nvCxnSpPr>
            <p:cNvPr id="45" name="Straight Arrow Connector 44"/>
            <p:cNvCxnSpPr>
              <a:stCxn id="43" idx="2"/>
              <a:endCxn id="44" idx="2"/>
            </p:cNvCxnSpPr>
            <p:nvPr/>
          </p:nvCxnSpPr>
          <p:spPr>
            <a:xfrm flipH="1">
              <a:off x="5952139" y="2961688"/>
              <a:ext cx="801986" cy="131059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46" name="Group 45"/>
          <p:cNvGrpSpPr/>
          <p:nvPr/>
        </p:nvGrpSpPr>
        <p:grpSpPr>
          <a:xfrm>
            <a:off x="7086600" y="1265824"/>
            <a:ext cx="1889165" cy="1749366"/>
            <a:chOff x="4490852" y="442026"/>
            <a:chExt cx="2122712" cy="2086796"/>
          </a:xfrm>
        </p:grpSpPr>
        <p:sp>
          <p:nvSpPr>
            <p:cNvPr id="47" name="Isosceles Triangle 46"/>
            <p:cNvSpPr/>
            <p:nvPr/>
          </p:nvSpPr>
          <p:spPr>
            <a:xfrm>
              <a:off x="4490852" y="442026"/>
              <a:ext cx="2097313" cy="16190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Quality</a:t>
              </a:r>
            </a:p>
          </p:txBody>
        </p:sp>
        <p:cxnSp>
          <p:nvCxnSpPr>
            <p:cNvPr id="48" name="Straight Arrow Connector 47"/>
            <p:cNvCxnSpPr/>
            <p:nvPr/>
          </p:nvCxnSpPr>
          <p:spPr>
            <a:xfrm flipH="1">
              <a:off x="4555222" y="1937385"/>
              <a:ext cx="2058342" cy="19119"/>
            </a:xfrm>
            <a:prstGeom prst="straightConnector1">
              <a:avLst/>
            </a:prstGeom>
            <a:ln>
              <a:solidFill>
                <a:srgbClr val="FFFF00"/>
              </a:solidFill>
              <a:headEnd type="none"/>
              <a:tailEnd type="non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H="1">
              <a:off x="4599151" y="563820"/>
              <a:ext cx="984341" cy="1495906"/>
            </a:xfrm>
            <a:prstGeom prst="straightConnector1">
              <a:avLst/>
            </a:prstGeom>
            <a:ln>
              <a:solidFill>
                <a:srgbClr val="FFFF00"/>
              </a:solidFill>
              <a:headEnd type="none"/>
              <a:tailEnd type="none"/>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a:off x="5434746" y="562489"/>
              <a:ext cx="996135" cy="1496443"/>
            </a:xfrm>
            <a:prstGeom prst="straightConnector1">
              <a:avLst/>
            </a:prstGeom>
            <a:ln>
              <a:solidFill>
                <a:srgbClr val="FFFF00"/>
              </a:solidFill>
              <a:headEnd type="none"/>
              <a:tailEnd type="none"/>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rot="18076011">
              <a:off x="4429291" y="952065"/>
              <a:ext cx="963521" cy="449573"/>
            </a:xfrm>
            <a:prstGeom prst="rect">
              <a:avLst/>
            </a:prstGeom>
            <a:noFill/>
          </p:spPr>
          <p:txBody>
            <a:bodyPr wrap="none" rtlCol="0">
              <a:spAutoFit/>
            </a:bodyPr>
            <a:lstStyle/>
            <a:p>
              <a:r>
                <a:rPr lang="en-US" sz="2000" dirty="0"/>
                <a:t>Scope</a:t>
              </a:r>
            </a:p>
          </p:txBody>
        </p:sp>
        <p:sp>
          <p:nvSpPr>
            <p:cNvPr id="52" name="TextBox 51"/>
            <p:cNvSpPr txBox="1"/>
            <p:nvPr/>
          </p:nvSpPr>
          <p:spPr>
            <a:xfrm rot="3526839">
              <a:off x="5768912" y="922201"/>
              <a:ext cx="763734" cy="449573"/>
            </a:xfrm>
            <a:prstGeom prst="rect">
              <a:avLst/>
            </a:prstGeom>
            <a:noFill/>
          </p:spPr>
          <p:txBody>
            <a:bodyPr wrap="none" rtlCol="0">
              <a:spAutoFit/>
            </a:bodyPr>
            <a:lstStyle/>
            <a:p>
              <a:r>
                <a:rPr lang="en-US" sz="2000" dirty="0"/>
                <a:t>Cost</a:t>
              </a:r>
              <a:endParaRPr lang="en-US" dirty="0"/>
            </a:p>
          </p:txBody>
        </p:sp>
        <p:sp>
          <p:nvSpPr>
            <p:cNvPr id="53" name="TextBox 52"/>
            <p:cNvSpPr txBox="1"/>
            <p:nvPr/>
          </p:nvSpPr>
          <p:spPr>
            <a:xfrm>
              <a:off x="5155922" y="2051536"/>
              <a:ext cx="789274" cy="477286"/>
            </a:xfrm>
            <a:prstGeom prst="rect">
              <a:avLst/>
            </a:prstGeom>
            <a:noFill/>
          </p:spPr>
          <p:txBody>
            <a:bodyPr wrap="none" rtlCol="0">
              <a:spAutoFit/>
            </a:bodyPr>
            <a:lstStyle/>
            <a:p>
              <a:r>
                <a:rPr lang="en-US" sz="2000" dirty="0"/>
                <a:t>Time</a:t>
              </a:r>
              <a:endParaRPr lang="en-US" dirty="0"/>
            </a:p>
          </p:txBody>
        </p:sp>
      </p:grpSp>
    </p:spTree>
    <p:extLst>
      <p:ext uri="{BB962C8B-B14F-4D97-AF65-F5344CB8AC3E}">
        <p14:creationId xmlns:p14="http://schemas.microsoft.com/office/powerpoint/2010/main" val="37801451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3ABA-FFF5-F043-AB85-9B53E6D17A0E}"/>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4C46BAD8-9E38-5D4F-8907-6202782F058E}"/>
              </a:ext>
            </a:extLst>
          </p:cNvPr>
          <p:cNvSpPr>
            <a:spLocks noGrp="1"/>
          </p:cNvSpPr>
          <p:nvPr>
            <p:ph idx="1"/>
          </p:nvPr>
        </p:nvSpPr>
        <p:spPr/>
        <p:txBody>
          <a:bodyPr>
            <a:normAutofit lnSpcReduction="10000"/>
          </a:bodyPr>
          <a:lstStyle/>
          <a:p>
            <a:r>
              <a:rPr lang="en-US" dirty="0"/>
              <a:t>L. Westfall Certified Software Quality Engineer Handbook, ASQ Quality Press, 2009-09-01, </a:t>
            </a:r>
            <a:r>
              <a:rPr lang="en-US" dirty="0">
                <a:hlinkClick r:id="rId2"/>
              </a:rPr>
              <a:t>https://ebookcentral.proquest.com/lib/byui/detail.action?docID=3002591</a:t>
            </a:r>
            <a:endParaRPr lang="en-US" dirty="0"/>
          </a:p>
          <a:p>
            <a:pPr lvl="1"/>
            <a:r>
              <a:rPr lang="en-US" dirty="0"/>
              <a:t>Chapter 7.1: Methodologies (for Quality Management) (pages 18)</a:t>
            </a:r>
          </a:p>
          <a:p>
            <a:pPr lvl="1"/>
            <a:r>
              <a:rPr lang="en-US" dirty="0"/>
              <a:t>Chapter 15: A. Planning, Scheduling, and Deployment (pages 38)</a:t>
            </a:r>
          </a:p>
          <a:p>
            <a:pPr lvl="1"/>
            <a:r>
              <a:rPr lang="en-US" dirty="0"/>
              <a:t>Chapter 16: B. Tracking and Controlling – Section 1 &amp; 2 (pages 16)</a:t>
            </a:r>
          </a:p>
          <a:p>
            <a:r>
              <a:rPr lang="en-US" dirty="0"/>
              <a:t>C. Chatfield &amp; T. Johnson, "A Short Course in Project Management," [Online] Available: </a:t>
            </a:r>
            <a:r>
              <a:rPr lang="en-US" dirty="0">
                <a:hlinkClick r:id="rId3"/>
              </a:rPr>
              <a:t>https://support.office.com/en-us/article/A-short-course-in-project-management-19cfed57-2f85-4a44-aadc-df8482d92688?ui=en-US&amp;rs=en-US&amp;ad=US</a:t>
            </a:r>
            <a:endParaRPr lang="en-US" dirty="0"/>
          </a:p>
          <a:p>
            <a:endParaRPr lang="en-US" dirty="0"/>
          </a:p>
        </p:txBody>
      </p:sp>
    </p:spTree>
    <p:extLst>
      <p:ext uri="{BB962C8B-B14F-4D97-AF65-F5344CB8AC3E}">
        <p14:creationId xmlns:p14="http://schemas.microsoft.com/office/powerpoint/2010/main" val="1814423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171E6-F661-4ECA-9B79-D5959A12675E}"/>
              </a:ext>
            </a:extLst>
          </p:cNvPr>
          <p:cNvSpPr>
            <a:spLocks noGrp="1"/>
          </p:cNvSpPr>
          <p:nvPr>
            <p:ph type="title"/>
          </p:nvPr>
        </p:nvSpPr>
        <p:spPr/>
        <p:txBody>
          <a:bodyPr/>
          <a:lstStyle/>
          <a:p>
            <a:r>
              <a:rPr lang="en-US" dirty="0"/>
              <a:t>CSQE Body of Knowledge</a:t>
            </a:r>
          </a:p>
        </p:txBody>
      </p:sp>
      <p:sp>
        <p:nvSpPr>
          <p:cNvPr id="3" name="Content Placeholder 2">
            <a:extLst>
              <a:ext uri="{FF2B5EF4-FFF2-40B4-BE49-F238E27FC236}">
                <a16:creationId xmlns:a16="http://schemas.microsoft.com/office/drawing/2014/main" id="{C192F702-4613-4C2E-A843-6EA82D84B3A5}"/>
              </a:ext>
            </a:extLst>
          </p:cNvPr>
          <p:cNvSpPr>
            <a:spLocks noGrp="1"/>
          </p:cNvSpPr>
          <p:nvPr>
            <p:ph idx="1"/>
          </p:nvPr>
        </p:nvSpPr>
        <p:spPr/>
        <p:txBody>
          <a:bodyPr>
            <a:normAutofit fontScale="55000" lnSpcReduction="20000"/>
          </a:bodyPr>
          <a:lstStyle/>
          <a:p>
            <a:r>
              <a:rPr lang="en-US" dirty="0"/>
              <a:t>I. General Knowledge</a:t>
            </a:r>
          </a:p>
          <a:p>
            <a:r>
              <a:rPr lang="en-US" dirty="0"/>
              <a:t>D. Leadership Skills</a:t>
            </a:r>
          </a:p>
          <a:p>
            <a:r>
              <a:rPr lang="en-US" dirty="0"/>
              <a:t>1. Organizational leadership</a:t>
            </a:r>
          </a:p>
          <a:p>
            <a:pPr lvl="1"/>
            <a:r>
              <a:rPr lang="en-US" dirty="0"/>
              <a:t>Use </a:t>
            </a:r>
            <a:r>
              <a:rPr lang="en-US" b="1" dirty="0"/>
              <a:t>leadership tools and techniques </a:t>
            </a:r>
            <a:r>
              <a:rPr lang="en-US" dirty="0"/>
              <a:t>(e.g., organizational change management, knowledge transfer, motivation, mentoring and coaching, recognition). (Apply)</a:t>
            </a:r>
          </a:p>
          <a:p>
            <a:r>
              <a:rPr lang="en-US" dirty="0"/>
              <a:t>2. Facilitation skills</a:t>
            </a:r>
          </a:p>
          <a:p>
            <a:pPr lvl="1"/>
            <a:r>
              <a:rPr lang="en-US" dirty="0"/>
              <a:t>Use </a:t>
            </a:r>
            <a:r>
              <a:rPr lang="en-US" b="1" dirty="0"/>
              <a:t>facilitation and conflict resolution skills </a:t>
            </a:r>
            <a:r>
              <a:rPr lang="en-US" dirty="0"/>
              <a:t>as well as negotiation techniques to manage and resolve issues. Use meeting management tools to maximize meeting effectiveness. (Apply)</a:t>
            </a:r>
          </a:p>
          <a:p>
            <a:r>
              <a:rPr lang="en-US" dirty="0"/>
              <a:t>3. Communication skills</a:t>
            </a:r>
          </a:p>
          <a:p>
            <a:pPr lvl="1"/>
            <a:r>
              <a:rPr lang="en-US" dirty="0"/>
              <a:t>Use </a:t>
            </a:r>
            <a:r>
              <a:rPr lang="en-US" b="1" dirty="0"/>
              <a:t>various communication methods </a:t>
            </a:r>
            <a:r>
              <a:rPr lang="en-US" dirty="0"/>
              <a:t>in oral, written, and presentation formats. Use various techniques for working in multicultural environments and identify and describe the impact that culture and communications can have on quality. (Apply)</a:t>
            </a:r>
          </a:p>
          <a:p>
            <a:r>
              <a:rPr lang="en-US" dirty="0"/>
              <a:t>E. Team Skills</a:t>
            </a:r>
          </a:p>
          <a:p>
            <a:r>
              <a:rPr lang="en-US" dirty="0"/>
              <a:t>1. Team management</a:t>
            </a:r>
          </a:p>
          <a:p>
            <a:pPr lvl="1"/>
            <a:r>
              <a:rPr lang="en-US" dirty="0"/>
              <a:t>Use various team management skills, including assigning </a:t>
            </a:r>
            <a:r>
              <a:rPr lang="en-US" b="1" dirty="0"/>
              <a:t>roles and responsibilities</a:t>
            </a:r>
            <a:r>
              <a:rPr lang="en-US" dirty="0"/>
              <a:t>, identifying the classic stages of </a:t>
            </a:r>
            <a:r>
              <a:rPr lang="en-US" b="1" dirty="0"/>
              <a:t>team development </a:t>
            </a:r>
            <a:r>
              <a:rPr lang="en-US" dirty="0"/>
              <a:t>(forming, storming, norming, performing, adjourning), monitoring and responding to group dynamics, working with diverse groups and in distributed work environments, and using techniques for working with virtual teams. (Apply)</a:t>
            </a:r>
          </a:p>
          <a:p>
            <a:r>
              <a:rPr lang="en-US" dirty="0"/>
              <a:t>2. Team tools</a:t>
            </a:r>
          </a:p>
          <a:p>
            <a:pPr lvl="1"/>
            <a:r>
              <a:rPr lang="en-US" dirty="0"/>
              <a:t>Use </a:t>
            </a:r>
            <a:r>
              <a:rPr lang="en-US" b="1" dirty="0"/>
              <a:t>decision-making and creativity tools </a:t>
            </a:r>
            <a:r>
              <a:rPr lang="en-US" dirty="0"/>
              <a:t>such as brainstorming, nominal group technique (NGT), and multi-voting. (Apply)</a:t>
            </a:r>
          </a:p>
          <a:p>
            <a:endParaRPr lang="en-US" dirty="0"/>
          </a:p>
        </p:txBody>
      </p:sp>
      <p:sp>
        <p:nvSpPr>
          <p:cNvPr id="4" name="TextBox 3">
            <a:extLst>
              <a:ext uri="{FF2B5EF4-FFF2-40B4-BE49-F238E27FC236}">
                <a16:creationId xmlns:a16="http://schemas.microsoft.com/office/drawing/2014/main" id="{9593DA8B-F49C-4540-A362-DC043614AF8C}"/>
              </a:ext>
            </a:extLst>
          </p:cNvPr>
          <p:cNvSpPr txBox="1"/>
          <p:nvPr/>
        </p:nvSpPr>
        <p:spPr>
          <a:xfrm>
            <a:off x="10851502" y="1690688"/>
            <a:ext cx="856388" cy="369332"/>
          </a:xfrm>
          <a:prstGeom prst="rect">
            <a:avLst/>
          </a:prstGeom>
          <a:noFill/>
        </p:spPr>
        <p:txBody>
          <a:bodyPr wrap="none" rtlCol="0">
            <a:spAutoFit/>
          </a:bodyPr>
          <a:lstStyle/>
          <a:p>
            <a:r>
              <a:rPr lang="en-US" dirty="0"/>
              <a:t>Review</a:t>
            </a:r>
          </a:p>
        </p:txBody>
      </p:sp>
    </p:spTree>
    <p:extLst>
      <p:ext uri="{BB962C8B-B14F-4D97-AF65-F5344CB8AC3E}">
        <p14:creationId xmlns:p14="http://schemas.microsoft.com/office/powerpoint/2010/main" val="153112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CB4B-7155-4792-B083-17F428B65917}"/>
              </a:ext>
            </a:extLst>
          </p:cNvPr>
          <p:cNvSpPr>
            <a:spLocks noGrp="1"/>
          </p:cNvSpPr>
          <p:nvPr>
            <p:ph type="title"/>
          </p:nvPr>
        </p:nvSpPr>
        <p:spPr/>
        <p:txBody>
          <a:bodyPr/>
          <a:lstStyle/>
          <a:p>
            <a:r>
              <a:rPr lang="en-US" dirty="0"/>
              <a:t>CSQE Body of Knowledge</a:t>
            </a:r>
          </a:p>
        </p:txBody>
      </p:sp>
      <p:sp>
        <p:nvSpPr>
          <p:cNvPr id="3" name="Content Placeholder 2">
            <a:extLst>
              <a:ext uri="{FF2B5EF4-FFF2-40B4-BE49-F238E27FC236}">
                <a16:creationId xmlns:a16="http://schemas.microsoft.com/office/drawing/2014/main" id="{700887B5-BE00-4751-98FA-474272901279}"/>
              </a:ext>
            </a:extLst>
          </p:cNvPr>
          <p:cNvSpPr>
            <a:spLocks noGrp="1"/>
          </p:cNvSpPr>
          <p:nvPr>
            <p:ph sz="half" idx="1"/>
          </p:nvPr>
        </p:nvSpPr>
        <p:spPr/>
        <p:txBody>
          <a:bodyPr>
            <a:normAutofit fontScale="55000" lnSpcReduction="20000"/>
          </a:bodyPr>
          <a:lstStyle/>
          <a:p>
            <a:r>
              <a:rPr lang="en-US" dirty="0"/>
              <a:t>II. Software Quality Management (22 questions)</a:t>
            </a:r>
          </a:p>
          <a:p>
            <a:r>
              <a:rPr lang="en-US" dirty="0"/>
              <a:t>A. Quality Management System</a:t>
            </a:r>
          </a:p>
          <a:p>
            <a:r>
              <a:rPr lang="en-US" dirty="0"/>
              <a:t>1. Quality goals and objectives</a:t>
            </a:r>
          </a:p>
          <a:p>
            <a:pPr lvl="1"/>
            <a:r>
              <a:rPr lang="en-US" dirty="0"/>
              <a:t>Design software quality goals and objectives that are consistent with business objectives. Incorporate software quality goals and objectives into high-level program and project plans. Develop and use documents and processes necessary to support software quality management systems. (Create)</a:t>
            </a:r>
          </a:p>
          <a:p>
            <a:r>
              <a:rPr lang="en-US" dirty="0"/>
              <a:t>2. Customers and other stakeholders</a:t>
            </a:r>
          </a:p>
          <a:p>
            <a:pPr lvl="1"/>
            <a:r>
              <a:rPr lang="en-US" dirty="0"/>
              <a:t>Describe and analyze the effect of various </a:t>
            </a:r>
            <a:r>
              <a:rPr lang="en-US" b="1" dirty="0"/>
              <a:t>stakeholder</a:t>
            </a:r>
            <a:r>
              <a:rPr lang="en-US" dirty="0"/>
              <a:t> group requirements on software projects and products. (Analyze)</a:t>
            </a:r>
          </a:p>
          <a:p>
            <a:r>
              <a:rPr lang="en-US" dirty="0"/>
              <a:t>3. Outsourcing</a:t>
            </a:r>
          </a:p>
          <a:p>
            <a:pPr lvl="1"/>
            <a:r>
              <a:rPr lang="en-US" dirty="0"/>
              <a:t>Determine the impact that </a:t>
            </a:r>
            <a:r>
              <a:rPr lang="en-US" b="1" dirty="0"/>
              <a:t>outsourced services </a:t>
            </a:r>
            <a:r>
              <a:rPr lang="en-US" dirty="0"/>
              <a:t>can have on organizational goals and objectives, and identify criteria for evaluating suppliers/vendors and subcontractors. (Analyze)</a:t>
            </a:r>
          </a:p>
          <a:p>
            <a:r>
              <a:rPr lang="en-US" dirty="0"/>
              <a:t>4. Business continuity, data protection, and data management </a:t>
            </a:r>
          </a:p>
          <a:p>
            <a:pPr lvl="1"/>
            <a:r>
              <a:rPr lang="en-US" dirty="0"/>
              <a:t>Design plans for business</a:t>
            </a:r>
            <a:r>
              <a:rPr lang="en-US" b="1" dirty="0"/>
              <a:t> continuity, disaster recovery, business documentation and change management, information security, and protection of sensitive and personal data</a:t>
            </a:r>
            <a:r>
              <a:rPr lang="en-US" dirty="0"/>
              <a:t>. (Analyze) [Week 12]</a:t>
            </a:r>
          </a:p>
          <a:p>
            <a:endParaRPr lang="en-US" dirty="0"/>
          </a:p>
        </p:txBody>
      </p:sp>
      <p:sp>
        <p:nvSpPr>
          <p:cNvPr id="4" name="Content Placeholder 3">
            <a:extLst>
              <a:ext uri="{FF2B5EF4-FFF2-40B4-BE49-F238E27FC236}">
                <a16:creationId xmlns:a16="http://schemas.microsoft.com/office/drawing/2014/main" id="{0E871ECF-6A68-4D53-8CA5-A357296258A3}"/>
              </a:ext>
            </a:extLst>
          </p:cNvPr>
          <p:cNvSpPr>
            <a:spLocks noGrp="1"/>
          </p:cNvSpPr>
          <p:nvPr>
            <p:ph sz="half" idx="2"/>
          </p:nvPr>
        </p:nvSpPr>
        <p:spPr/>
        <p:txBody>
          <a:bodyPr>
            <a:normAutofit fontScale="55000" lnSpcReduction="20000"/>
          </a:bodyPr>
          <a:lstStyle/>
          <a:p>
            <a:r>
              <a:rPr lang="en-US" dirty="0"/>
              <a:t>B. Methodologies</a:t>
            </a:r>
          </a:p>
          <a:p>
            <a:r>
              <a:rPr lang="en-US" dirty="0"/>
              <a:t>1. </a:t>
            </a:r>
            <a:r>
              <a:rPr lang="en-US" b="1" dirty="0"/>
              <a:t>Cost of quality </a:t>
            </a:r>
            <a:r>
              <a:rPr lang="en-US" dirty="0"/>
              <a:t>(COQ) and return on investment (ROI)</a:t>
            </a:r>
          </a:p>
          <a:p>
            <a:pPr lvl="1"/>
            <a:r>
              <a:rPr lang="en-US" dirty="0"/>
              <a:t>Analyze COQ categories (prevention, appraisal, internal failure, external failure) and return on investment (ROI) metrics in relation to products and processes. (Analyze)</a:t>
            </a:r>
          </a:p>
          <a:p>
            <a:r>
              <a:rPr lang="en-US" dirty="0"/>
              <a:t>2. Process improvement</a:t>
            </a:r>
          </a:p>
          <a:p>
            <a:pPr lvl="1"/>
            <a:r>
              <a:rPr lang="en-US" dirty="0"/>
              <a:t>Define and describe elements of </a:t>
            </a:r>
            <a:r>
              <a:rPr lang="en-US" b="1" dirty="0"/>
              <a:t>benchmarking, lean processes, the Six Sigma methodology, and use define, measure, act, improve, control (DMAIC) model and the plan-do-check-act (PDCA)</a:t>
            </a:r>
            <a:r>
              <a:rPr lang="en-US" dirty="0"/>
              <a:t> model for process improvement. (Apply)</a:t>
            </a:r>
          </a:p>
          <a:p>
            <a:r>
              <a:rPr lang="en-US" dirty="0"/>
              <a:t>3. Corrective action procedures</a:t>
            </a:r>
          </a:p>
          <a:p>
            <a:pPr lvl="1"/>
            <a:r>
              <a:rPr lang="en-US" dirty="0"/>
              <a:t>Evaluate </a:t>
            </a:r>
            <a:r>
              <a:rPr lang="en-US" b="1" dirty="0"/>
              <a:t>corrective action procedures </a:t>
            </a:r>
            <a:r>
              <a:rPr lang="en-US" dirty="0"/>
              <a:t>related to software defects, process nonconformances, and other quality system deficiencies. (Evaluate)</a:t>
            </a:r>
          </a:p>
          <a:p>
            <a:r>
              <a:rPr lang="en-US" dirty="0"/>
              <a:t>4. Defect prevention</a:t>
            </a:r>
          </a:p>
          <a:p>
            <a:pPr lvl="1"/>
            <a:r>
              <a:rPr lang="en-US" dirty="0"/>
              <a:t>Design and use </a:t>
            </a:r>
            <a:r>
              <a:rPr lang="en-US" b="1" dirty="0"/>
              <a:t>defect prevention processes </a:t>
            </a:r>
            <a:r>
              <a:rPr lang="en-US" dirty="0"/>
              <a:t>such as technical reviews, software tools and technology, and special training. (Evaluate)</a:t>
            </a:r>
          </a:p>
          <a:p>
            <a:endParaRPr lang="en-US" dirty="0"/>
          </a:p>
        </p:txBody>
      </p:sp>
    </p:spTree>
    <p:extLst>
      <p:ext uri="{BB962C8B-B14F-4D97-AF65-F5344CB8AC3E}">
        <p14:creationId xmlns:p14="http://schemas.microsoft.com/office/powerpoint/2010/main" val="1788219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047C-10DB-470C-9EF6-A2DF53D8FA71}"/>
              </a:ext>
            </a:extLst>
          </p:cNvPr>
          <p:cNvSpPr>
            <a:spLocks noGrp="1"/>
          </p:cNvSpPr>
          <p:nvPr>
            <p:ph type="title"/>
          </p:nvPr>
        </p:nvSpPr>
        <p:spPr/>
        <p:txBody>
          <a:bodyPr/>
          <a:lstStyle/>
          <a:p>
            <a:r>
              <a:rPr lang="en-US" dirty="0"/>
              <a:t>CSQE Body of Knowledge</a:t>
            </a:r>
          </a:p>
        </p:txBody>
      </p:sp>
      <p:sp>
        <p:nvSpPr>
          <p:cNvPr id="3" name="Content Placeholder 2">
            <a:extLst>
              <a:ext uri="{FF2B5EF4-FFF2-40B4-BE49-F238E27FC236}">
                <a16:creationId xmlns:a16="http://schemas.microsoft.com/office/drawing/2014/main" id="{C640E725-1CCB-4C61-A0DC-529FB8253179}"/>
              </a:ext>
            </a:extLst>
          </p:cNvPr>
          <p:cNvSpPr>
            <a:spLocks noGrp="1"/>
          </p:cNvSpPr>
          <p:nvPr>
            <p:ph idx="1"/>
          </p:nvPr>
        </p:nvSpPr>
        <p:spPr/>
        <p:txBody>
          <a:bodyPr>
            <a:normAutofit lnSpcReduction="10000"/>
          </a:bodyPr>
          <a:lstStyle/>
          <a:p>
            <a:r>
              <a:rPr lang="en-US" dirty="0"/>
              <a:t>IV. Project Management</a:t>
            </a:r>
          </a:p>
          <a:p>
            <a:r>
              <a:rPr lang="en-US" dirty="0"/>
              <a:t>A. Planning, Scheduling, and Deployment</a:t>
            </a:r>
          </a:p>
          <a:p>
            <a:r>
              <a:rPr lang="en-US" dirty="0"/>
              <a:t>1. Project planning</a:t>
            </a:r>
          </a:p>
          <a:p>
            <a:pPr lvl="1"/>
            <a:r>
              <a:rPr lang="en-US" dirty="0"/>
              <a:t>Use </a:t>
            </a:r>
            <a:r>
              <a:rPr lang="en-US" b="1" dirty="0"/>
              <a:t>forecasts, resources, schedules, task and cost estimates</a:t>
            </a:r>
            <a:r>
              <a:rPr lang="en-US" dirty="0"/>
              <a:t>, etc., to develop project plans. (Apply)</a:t>
            </a:r>
          </a:p>
          <a:p>
            <a:r>
              <a:rPr lang="en-US" dirty="0"/>
              <a:t>2. Work breakdown structure (</a:t>
            </a:r>
            <a:r>
              <a:rPr lang="en-US" b="1" dirty="0"/>
              <a:t>WBS</a:t>
            </a:r>
            <a:r>
              <a:rPr lang="en-US" dirty="0"/>
              <a:t>)</a:t>
            </a:r>
          </a:p>
          <a:p>
            <a:pPr lvl="1"/>
            <a:r>
              <a:rPr lang="en-US" dirty="0"/>
              <a:t>Use work breakdown structure (WBS) in scheduling and monitoring projects. (Apply)</a:t>
            </a:r>
          </a:p>
          <a:p>
            <a:r>
              <a:rPr lang="en-US" dirty="0"/>
              <a:t>3. Project deployment</a:t>
            </a:r>
          </a:p>
          <a:p>
            <a:pPr lvl="1"/>
            <a:r>
              <a:rPr lang="en-US" dirty="0"/>
              <a:t>Use various tools, including </a:t>
            </a:r>
            <a:r>
              <a:rPr lang="en-US" b="1" dirty="0"/>
              <a:t>milestones, objectives achieved, and task duration</a:t>
            </a:r>
            <a:r>
              <a:rPr lang="en-US" dirty="0"/>
              <a:t> to set goals and deploy the project. (Apply)</a:t>
            </a:r>
          </a:p>
          <a:p>
            <a:endParaRPr lang="en-US" dirty="0"/>
          </a:p>
        </p:txBody>
      </p:sp>
      <p:sp>
        <p:nvSpPr>
          <p:cNvPr id="4" name="TextBox 3">
            <a:extLst>
              <a:ext uri="{FF2B5EF4-FFF2-40B4-BE49-F238E27FC236}">
                <a16:creationId xmlns:a16="http://schemas.microsoft.com/office/drawing/2014/main" id="{4C102B0D-A94C-F24E-83D3-BA24AA858E02}"/>
              </a:ext>
            </a:extLst>
          </p:cNvPr>
          <p:cNvSpPr txBox="1"/>
          <p:nvPr/>
        </p:nvSpPr>
        <p:spPr>
          <a:xfrm>
            <a:off x="10851502" y="1690688"/>
            <a:ext cx="856388" cy="369332"/>
          </a:xfrm>
          <a:prstGeom prst="rect">
            <a:avLst/>
          </a:prstGeom>
          <a:noFill/>
        </p:spPr>
        <p:txBody>
          <a:bodyPr wrap="none" rtlCol="0">
            <a:spAutoFit/>
          </a:bodyPr>
          <a:lstStyle/>
          <a:p>
            <a:r>
              <a:rPr lang="en-US" dirty="0"/>
              <a:t>Review</a:t>
            </a:r>
          </a:p>
        </p:txBody>
      </p:sp>
    </p:spTree>
    <p:extLst>
      <p:ext uri="{BB962C8B-B14F-4D97-AF65-F5344CB8AC3E}">
        <p14:creationId xmlns:p14="http://schemas.microsoft.com/office/powerpoint/2010/main" val="1694196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E17B-965A-4928-90A5-D1D180F5DB52}"/>
              </a:ext>
            </a:extLst>
          </p:cNvPr>
          <p:cNvSpPr>
            <a:spLocks noGrp="1"/>
          </p:cNvSpPr>
          <p:nvPr>
            <p:ph type="title"/>
          </p:nvPr>
        </p:nvSpPr>
        <p:spPr/>
        <p:txBody>
          <a:bodyPr>
            <a:normAutofit fontScale="90000"/>
          </a:bodyPr>
          <a:lstStyle/>
          <a:p>
            <a:r>
              <a:rPr lang="en-US" i="1" dirty="0"/>
              <a:t>Certified Software Quality Engineer Handbook</a:t>
            </a:r>
            <a:r>
              <a:rPr lang="en-US" dirty="0"/>
              <a:t>, Chapter 15 A. Planning, Scheduling, and Deployment</a:t>
            </a:r>
          </a:p>
        </p:txBody>
      </p:sp>
      <p:sp>
        <p:nvSpPr>
          <p:cNvPr id="3" name="Content Placeholder 2">
            <a:extLst>
              <a:ext uri="{FF2B5EF4-FFF2-40B4-BE49-F238E27FC236}">
                <a16:creationId xmlns:a16="http://schemas.microsoft.com/office/drawing/2014/main" id="{EDB8F313-4E39-4FB3-8F96-461AFD0EC493}"/>
              </a:ext>
            </a:extLst>
          </p:cNvPr>
          <p:cNvSpPr>
            <a:spLocks noGrp="1"/>
          </p:cNvSpPr>
          <p:nvPr>
            <p:ph idx="1"/>
          </p:nvPr>
        </p:nvSpPr>
        <p:spPr/>
        <p:txBody>
          <a:bodyPr/>
          <a:lstStyle/>
          <a:p>
            <a:r>
              <a:rPr lang="en-US" dirty="0"/>
              <a:t>Project Planning</a:t>
            </a:r>
          </a:p>
          <a:p>
            <a:endParaRPr lang="en-US" dirty="0"/>
          </a:p>
        </p:txBody>
      </p:sp>
      <p:pic>
        <p:nvPicPr>
          <p:cNvPr id="5" name="Picture 4">
            <a:extLst>
              <a:ext uri="{FF2B5EF4-FFF2-40B4-BE49-F238E27FC236}">
                <a16:creationId xmlns:a16="http://schemas.microsoft.com/office/drawing/2014/main" id="{317EAFCD-DA86-41E1-BB21-74163ACCC7A5}"/>
              </a:ext>
            </a:extLst>
          </p:cNvPr>
          <p:cNvPicPr>
            <a:picLocks noChangeAspect="1"/>
          </p:cNvPicPr>
          <p:nvPr/>
        </p:nvPicPr>
        <p:blipFill>
          <a:blip r:embed="rId2"/>
          <a:stretch>
            <a:fillRect/>
          </a:stretch>
        </p:blipFill>
        <p:spPr>
          <a:xfrm>
            <a:off x="6350152" y="1298855"/>
            <a:ext cx="5486400" cy="3069050"/>
          </a:xfrm>
          <a:prstGeom prst="rect">
            <a:avLst/>
          </a:prstGeom>
        </p:spPr>
      </p:pic>
      <p:pic>
        <p:nvPicPr>
          <p:cNvPr id="9" name="Picture 8">
            <a:extLst>
              <a:ext uri="{FF2B5EF4-FFF2-40B4-BE49-F238E27FC236}">
                <a16:creationId xmlns:a16="http://schemas.microsoft.com/office/drawing/2014/main" id="{6BC3906F-5B4D-490F-99D5-009D083EE1F9}"/>
              </a:ext>
            </a:extLst>
          </p:cNvPr>
          <p:cNvPicPr>
            <a:picLocks noChangeAspect="1"/>
          </p:cNvPicPr>
          <p:nvPr/>
        </p:nvPicPr>
        <p:blipFill>
          <a:blip r:embed="rId3"/>
          <a:stretch>
            <a:fillRect/>
          </a:stretch>
        </p:blipFill>
        <p:spPr>
          <a:xfrm>
            <a:off x="6444440" y="4502842"/>
            <a:ext cx="5486400" cy="2154578"/>
          </a:xfrm>
          <a:prstGeom prst="rect">
            <a:avLst/>
          </a:prstGeom>
        </p:spPr>
      </p:pic>
      <p:pic>
        <p:nvPicPr>
          <p:cNvPr id="11" name="Picture 10">
            <a:extLst>
              <a:ext uri="{FF2B5EF4-FFF2-40B4-BE49-F238E27FC236}">
                <a16:creationId xmlns:a16="http://schemas.microsoft.com/office/drawing/2014/main" id="{667FAEB4-04F8-45D8-AF50-D4E181408048}"/>
              </a:ext>
            </a:extLst>
          </p:cNvPr>
          <p:cNvPicPr>
            <a:picLocks noChangeAspect="1"/>
          </p:cNvPicPr>
          <p:nvPr/>
        </p:nvPicPr>
        <p:blipFill>
          <a:blip r:embed="rId4"/>
          <a:stretch>
            <a:fillRect/>
          </a:stretch>
        </p:blipFill>
        <p:spPr>
          <a:xfrm>
            <a:off x="838200" y="2593521"/>
            <a:ext cx="5003650" cy="3902982"/>
          </a:xfrm>
          <a:prstGeom prst="rect">
            <a:avLst/>
          </a:prstGeom>
        </p:spPr>
      </p:pic>
      <p:pic>
        <p:nvPicPr>
          <p:cNvPr id="7" name="Picture 6">
            <a:extLst>
              <a:ext uri="{FF2B5EF4-FFF2-40B4-BE49-F238E27FC236}">
                <a16:creationId xmlns:a16="http://schemas.microsoft.com/office/drawing/2014/main" id="{5F535CBD-911B-7044-85EB-BFF2FBBF8508}"/>
              </a:ext>
            </a:extLst>
          </p:cNvPr>
          <p:cNvPicPr>
            <a:picLocks noChangeAspect="1"/>
          </p:cNvPicPr>
          <p:nvPr/>
        </p:nvPicPr>
        <p:blipFill>
          <a:blip r:embed="rId5"/>
          <a:stretch>
            <a:fillRect/>
          </a:stretch>
        </p:blipFill>
        <p:spPr>
          <a:xfrm>
            <a:off x="10764284" y="0"/>
            <a:ext cx="1427716" cy="1292601"/>
          </a:xfrm>
          <a:prstGeom prst="rect">
            <a:avLst/>
          </a:prstGeom>
        </p:spPr>
      </p:pic>
    </p:spTree>
    <p:extLst>
      <p:ext uri="{BB962C8B-B14F-4D97-AF65-F5344CB8AC3E}">
        <p14:creationId xmlns:p14="http://schemas.microsoft.com/office/powerpoint/2010/main" val="4184199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F5D8-3828-4C86-9D64-177EEE22ACF0}"/>
              </a:ext>
            </a:extLst>
          </p:cNvPr>
          <p:cNvSpPr>
            <a:spLocks noGrp="1"/>
          </p:cNvSpPr>
          <p:nvPr>
            <p:ph type="title"/>
          </p:nvPr>
        </p:nvSpPr>
        <p:spPr>
          <a:xfrm>
            <a:off x="143692" y="365125"/>
            <a:ext cx="6217920" cy="1325563"/>
          </a:xfrm>
        </p:spPr>
        <p:txBody>
          <a:bodyPr>
            <a:noAutofit/>
          </a:bodyPr>
          <a:lstStyle/>
          <a:p>
            <a:r>
              <a:rPr lang="en-US" sz="2400" i="1" dirty="0"/>
              <a:t>Certified Software Quality Engineer Handbook</a:t>
            </a:r>
            <a:r>
              <a:rPr lang="en-US" sz="2400" dirty="0"/>
              <a:t>, Chapter 15 A. Planning, Scheduling, and Deployment - Documents</a:t>
            </a:r>
          </a:p>
        </p:txBody>
      </p:sp>
      <p:sp>
        <p:nvSpPr>
          <p:cNvPr id="3" name="Content Placeholder 2">
            <a:extLst>
              <a:ext uri="{FF2B5EF4-FFF2-40B4-BE49-F238E27FC236}">
                <a16:creationId xmlns:a16="http://schemas.microsoft.com/office/drawing/2014/main" id="{0BAE12FB-84F2-488E-A690-AA825E52A0C0}"/>
              </a:ext>
            </a:extLst>
          </p:cNvPr>
          <p:cNvSpPr>
            <a:spLocks noGrp="1"/>
          </p:cNvSpPr>
          <p:nvPr>
            <p:ph idx="1"/>
          </p:nvPr>
        </p:nvSpPr>
        <p:spPr>
          <a:xfrm>
            <a:off x="474562" y="1562582"/>
            <a:ext cx="4247909" cy="5295417"/>
          </a:xfrm>
        </p:spPr>
        <p:txBody>
          <a:bodyPr>
            <a:normAutofit fontScale="85000" lnSpcReduction="10000"/>
          </a:bodyPr>
          <a:lstStyle/>
          <a:p>
            <a:r>
              <a:rPr lang="en-US" sz="1800" b="1" i="0" u="none" strike="noStrike" baseline="0" dirty="0">
                <a:latin typeface="OptimaLTStd-DemiBold"/>
              </a:rPr>
              <a:t>Project Charter</a:t>
            </a:r>
          </a:p>
          <a:p>
            <a:pPr lvl="1"/>
            <a:r>
              <a:rPr lang="en-US" sz="1800" b="1" i="0" u="none" strike="noStrike" baseline="0" dirty="0">
                <a:latin typeface="OptimaLTStd-DemiBold"/>
              </a:rPr>
              <a:t>Environmental Factors and Process Assets</a:t>
            </a:r>
            <a:endParaRPr lang="en-US" sz="1800" b="1" dirty="0">
              <a:latin typeface="OptimaLTStd-DemiBold"/>
            </a:endParaRPr>
          </a:p>
          <a:p>
            <a:pPr lvl="1"/>
            <a:r>
              <a:rPr lang="en-US" sz="1800" b="1" i="0" u="none" strike="noStrike" baseline="0" dirty="0">
                <a:latin typeface="OptimaLTStd-DemiBold"/>
              </a:rPr>
              <a:t>Software Development Life Cycle and Processes</a:t>
            </a:r>
          </a:p>
          <a:p>
            <a:r>
              <a:rPr lang="en-US" sz="1800" b="1" i="0" u="none" strike="noStrike" baseline="0" dirty="0">
                <a:latin typeface="OptimaLTStd-DemiBold"/>
              </a:rPr>
              <a:t>Subsidiary Plans</a:t>
            </a:r>
            <a:endParaRPr lang="en-US" sz="1800" b="1" dirty="0">
              <a:latin typeface="OptimaLTStd-DemiBold"/>
            </a:endParaRPr>
          </a:p>
          <a:p>
            <a:pPr lvl="1"/>
            <a:r>
              <a:rPr lang="en-US" sz="1800" b="0" i="1" u="none" strike="noStrike" baseline="0" dirty="0">
                <a:latin typeface="Palatino-Italic"/>
              </a:rPr>
              <a:t>Software quality assurance </a:t>
            </a:r>
            <a:r>
              <a:rPr lang="en-US" sz="1800" b="0" i="0" u="none" strike="noStrike" baseline="0" dirty="0">
                <a:latin typeface="Palatino-Roman"/>
              </a:rPr>
              <a:t>(SQA) </a:t>
            </a:r>
            <a:r>
              <a:rPr lang="en-US" sz="1800" b="0" i="1" u="none" strike="noStrike" baseline="0" dirty="0">
                <a:latin typeface="Palatino-Italic"/>
              </a:rPr>
              <a:t>plan</a:t>
            </a:r>
            <a:endParaRPr lang="en-US" sz="1800" b="1" i="1" u="none" strike="noStrike" baseline="0" dirty="0">
              <a:latin typeface="OptimaLTStd-DemiBold"/>
            </a:endParaRPr>
          </a:p>
          <a:p>
            <a:pPr lvl="1"/>
            <a:r>
              <a:rPr lang="en-US" sz="1800" b="0" i="1" u="none" strike="noStrike" baseline="0" dirty="0">
                <a:latin typeface="Palatino-Italic"/>
              </a:rPr>
              <a:t>Software configuration management </a:t>
            </a:r>
            <a:r>
              <a:rPr lang="en-US" sz="1800" b="0" i="0" u="none" strike="noStrike" baseline="0" dirty="0">
                <a:latin typeface="Palatino-Roman"/>
              </a:rPr>
              <a:t>(SCM) </a:t>
            </a:r>
            <a:r>
              <a:rPr lang="en-US" sz="1800" b="0" i="1" u="none" strike="noStrike" baseline="0" dirty="0">
                <a:latin typeface="Palatino-Italic"/>
              </a:rPr>
              <a:t>plan</a:t>
            </a:r>
            <a:endParaRPr lang="en-US" sz="1800" b="1" i="1" dirty="0">
              <a:latin typeface="OptimaLTStd-DemiBold"/>
            </a:endParaRPr>
          </a:p>
          <a:p>
            <a:pPr lvl="1"/>
            <a:r>
              <a:rPr lang="en-US" sz="1800" b="0" i="1" u="none" strike="noStrike" baseline="0" dirty="0">
                <a:latin typeface="Palatino-Italic"/>
              </a:rPr>
              <a:t>Verification and validation </a:t>
            </a:r>
            <a:r>
              <a:rPr lang="en-US" sz="1800" b="0" i="0" u="none" strike="noStrike" baseline="0" dirty="0">
                <a:latin typeface="Palatino-Roman"/>
              </a:rPr>
              <a:t>(V&amp;V) </a:t>
            </a:r>
            <a:r>
              <a:rPr lang="en-US" sz="1800" b="0" i="1" u="none" strike="noStrike" baseline="0" dirty="0">
                <a:latin typeface="Palatino-Italic"/>
              </a:rPr>
              <a:t>plan</a:t>
            </a:r>
            <a:endParaRPr lang="en-US" sz="1800" b="1" i="1" u="none" strike="noStrike" baseline="0" dirty="0">
              <a:latin typeface="OptimaLTStd-DemiBold"/>
            </a:endParaRPr>
          </a:p>
          <a:p>
            <a:pPr lvl="1"/>
            <a:r>
              <a:rPr lang="en-US" sz="1800" b="0" i="1" u="none" strike="noStrike" baseline="0" dirty="0">
                <a:latin typeface="Palatino-Italic"/>
              </a:rPr>
              <a:t>Requirements management plan</a:t>
            </a:r>
            <a:endParaRPr lang="en-US" sz="1800" b="1" i="1" dirty="0">
              <a:latin typeface="OptimaLTStd-DemiBold"/>
            </a:endParaRPr>
          </a:p>
          <a:p>
            <a:pPr lvl="1"/>
            <a:r>
              <a:rPr lang="en-US" sz="1800" b="0" i="1" u="none" strike="noStrike" baseline="0" dirty="0">
                <a:latin typeface="Palatino-Italic"/>
              </a:rPr>
              <a:t>Product acceptance plan</a:t>
            </a:r>
            <a:endParaRPr lang="en-US" sz="1800" b="1" i="1" u="none" strike="noStrike" baseline="0" dirty="0">
              <a:latin typeface="OptimaLTStd-DemiBold"/>
            </a:endParaRPr>
          </a:p>
          <a:p>
            <a:pPr lvl="1"/>
            <a:r>
              <a:rPr lang="en-US" sz="1800" b="0" i="1" u="none" strike="noStrike" baseline="0" dirty="0">
                <a:latin typeface="Palatino-Italic"/>
              </a:rPr>
              <a:t>Documentation plan</a:t>
            </a:r>
            <a:endParaRPr lang="en-US" sz="1800" b="1" i="1" dirty="0">
              <a:latin typeface="OptimaLTStd-DemiBold"/>
            </a:endParaRPr>
          </a:p>
          <a:p>
            <a:pPr lvl="1"/>
            <a:r>
              <a:rPr lang="en-US" sz="1800" b="0" i="1" u="none" strike="noStrike" baseline="0" dirty="0">
                <a:latin typeface="Palatino-Italic"/>
              </a:rPr>
              <a:t>Process improvement plan</a:t>
            </a:r>
            <a:endParaRPr lang="en-US" sz="1800" b="1" i="1" u="none" strike="noStrike" baseline="0" dirty="0">
              <a:latin typeface="OptimaLTStd-DemiBold"/>
            </a:endParaRPr>
          </a:p>
          <a:p>
            <a:pPr lvl="1"/>
            <a:r>
              <a:rPr lang="en-US" sz="1800" b="0" i="1" u="none" strike="noStrike" baseline="0" dirty="0">
                <a:latin typeface="Palatino-Italic"/>
              </a:rPr>
              <a:t>Supplier management plan</a:t>
            </a:r>
            <a:endParaRPr lang="en-US" sz="1800" b="1" i="1" dirty="0">
              <a:latin typeface="OptimaLTStd-DemiBold"/>
            </a:endParaRPr>
          </a:p>
          <a:p>
            <a:pPr lvl="1"/>
            <a:r>
              <a:rPr lang="en-US" sz="1800" b="0" i="1" u="none" strike="noStrike" baseline="0" dirty="0">
                <a:latin typeface="Palatino-Italic"/>
              </a:rPr>
              <a:t>Risk management plan</a:t>
            </a:r>
          </a:p>
          <a:p>
            <a:pPr lvl="1"/>
            <a:r>
              <a:rPr lang="en-US" sz="1800" b="0" i="1" u="none" strike="noStrike" baseline="0" dirty="0">
                <a:latin typeface="Palatino-Italic"/>
              </a:rPr>
              <a:t>Project closure plan</a:t>
            </a:r>
          </a:p>
          <a:p>
            <a:r>
              <a:rPr lang="en-US" sz="1800" b="1" i="0" u="none" strike="noStrike" baseline="0" dirty="0">
                <a:latin typeface="OptimaLTStd-DemiBold"/>
              </a:rPr>
              <a:t>Plans</a:t>
            </a:r>
          </a:p>
          <a:p>
            <a:pPr lvl="1"/>
            <a:r>
              <a:rPr lang="en-US" sz="1400" b="1" i="0" u="none" strike="noStrike" baseline="0" dirty="0">
                <a:latin typeface="OptimaLTStd-DemiBold"/>
              </a:rPr>
              <a:t>Staff and Resource Plans</a:t>
            </a:r>
          </a:p>
          <a:p>
            <a:pPr lvl="1"/>
            <a:r>
              <a:rPr lang="en-US" sz="1400" b="1" i="0" u="none" strike="noStrike" baseline="0" dirty="0">
                <a:latin typeface="OptimaLTStd-DemiBold"/>
              </a:rPr>
              <a:t>Project Organization Plans</a:t>
            </a:r>
          </a:p>
          <a:p>
            <a:pPr lvl="1"/>
            <a:r>
              <a:rPr lang="en-US" sz="1400" b="1" i="0" u="none" strike="noStrike" baseline="0" dirty="0">
                <a:latin typeface="OptimaLTStd-DemiBold"/>
              </a:rPr>
              <a:t>Infrastructure Plans</a:t>
            </a:r>
          </a:p>
          <a:p>
            <a:pPr lvl="1"/>
            <a:r>
              <a:rPr lang="en-US" sz="1400" b="1" i="0" u="none" strike="noStrike" baseline="0" dirty="0">
                <a:latin typeface="OptimaLTStd-DemiBold"/>
              </a:rPr>
              <a:t>Training Plans</a:t>
            </a:r>
          </a:p>
          <a:p>
            <a:pPr lvl="1"/>
            <a:r>
              <a:rPr lang="en-US" sz="1400" b="1" i="0" u="none" strike="noStrike" baseline="0" dirty="0">
                <a:latin typeface="OptimaLTStd-DemiBold"/>
              </a:rPr>
              <a:t>Communication Plans</a:t>
            </a:r>
          </a:p>
        </p:txBody>
      </p:sp>
      <p:pic>
        <p:nvPicPr>
          <p:cNvPr id="5" name="Picture 4">
            <a:extLst>
              <a:ext uri="{FF2B5EF4-FFF2-40B4-BE49-F238E27FC236}">
                <a16:creationId xmlns:a16="http://schemas.microsoft.com/office/drawing/2014/main" id="{6EA96E16-476D-4512-BF21-1128460C1361}"/>
              </a:ext>
            </a:extLst>
          </p:cNvPr>
          <p:cNvPicPr>
            <a:picLocks noChangeAspect="1"/>
          </p:cNvPicPr>
          <p:nvPr/>
        </p:nvPicPr>
        <p:blipFill>
          <a:blip r:embed="rId2"/>
          <a:stretch>
            <a:fillRect/>
          </a:stretch>
        </p:blipFill>
        <p:spPr>
          <a:xfrm>
            <a:off x="7767870" y="0"/>
            <a:ext cx="4424130" cy="5393803"/>
          </a:xfrm>
          <a:prstGeom prst="rect">
            <a:avLst/>
          </a:prstGeom>
        </p:spPr>
      </p:pic>
      <p:pic>
        <p:nvPicPr>
          <p:cNvPr id="6" name="Picture 5">
            <a:extLst>
              <a:ext uri="{FF2B5EF4-FFF2-40B4-BE49-F238E27FC236}">
                <a16:creationId xmlns:a16="http://schemas.microsoft.com/office/drawing/2014/main" id="{7490982E-B171-4A4E-86E8-AF6B96A7633A}"/>
              </a:ext>
            </a:extLst>
          </p:cNvPr>
          <p:cNvPicPr>
            <a:picLocks noChangeAspect="1"/>
          </p:cNvPicPr>
          <p:nvPr/>
        </p:nvPicPr>
        <p:blipFill>
          <a:blip r:embed="rId3"/>
          <a:stretch>
            <a:fillRect/>
          </a:stretch>
        </p:blipFill>
        <p:spPr>
          <a:xfrm>
            <a:off x="3519961" y="2711369"/>
            <a:ext cx="4247909" cy="3313483"/>
          </a:xfrm>
          <a:prstGeom prst="rect">
            <a:avLst/>
          </a:prstGeom>
        </p:spPr>
      </p:pic>
    </p:spTree>
    <p:extLst>
      <p:ext uri="{BB962C8B-B14F-4D97-AF65-F5344CB8AC3E}">
        <p14:creationId xmlns:p14="http://schemas.microsoft.com/office/powerpoint/2010/main" val="2309554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1769-426E-4B1C-B2A4-635DFDA5ACF6}"/>
              </a:ext>
            </a:extLst>
          </p:cNvPr>
          <p:cNvSpPr>
            <a:spLocks noGrp="1"/>
          </p:cNvSpPr>
          <p:nvPr>
            <p:ph type="title"/>
          </p:nvPr>
        </p:nvSpPr>
        <p:spPr/>
        <p:txBody>
          <a:bodyPr/>
          <a:lstStyle/>
          <a:p>
            <a:r>
              <a:rPr lang="en-US" dirty="0" err="1"/>
              <a:t>PMBoK</a:t>
            </a:r>
            <a:endParaRPr lang="en-US" dirty="0"/>
          </a:p>
        </p:txBody>
      </p:sp>
      <p:sp>
        <p:nvSpPr>
          <p:cNvPr id="3" name="Content Placeholder 2">
            <a:extLst>
              <a:ext uri="{FF2B5EF4-FFF2-40B4-BE49-F238E27FC236}">
                <a16:creationId xmlns:a16="http://schemas.microsoft.com/office/drawing/2014/main" id="{242B0A1B-45C3-4083-AA15-EEE8460F30BC}"/>
              </a:ext>
            </a:extLst>
          </p:cNvPr>
          <p:cNvSpPr>
            <a:spLocks noGrp="1"/>
          </p:cNvSpPr>
          <p:nvPr>
            <p:ph idx="1"/>
          </p:nvPr>
        </p:nvSpPr>
        <p:spPr/>
        <p:txBody>
          <a:bodyPr>
            <a:normAutofit fontScale="70000" lnSpcReduction="20000"/>
          </a:bodyPr>
          <a:lstStyle/>
          <a:p>
            <a:r>
              <a:rPr lang="en-US" dirty="0"/>
              <a:t>Cost of quality (COQ). </a:t>
            </a:r>
          </a:p>
          <a:p>
            <a:r>
              <a:rPr lang="en-US" dirty="0"/>
              <a:t>Cost of quality refers to the </a:t>
            </a:r>
            <a:r>
              <a:rPr lang="en-US" b="1" dirty="0"/>
              <a:t>total cost of the conformance work and the nonconformance work </a:t>
            </a:r>
            <a:r>
              <a:rPr lang="en-US" dirty="0"/>
              <a:t>that should be done as a compensatory effort because, on the first attempt to perform that work, the </a:t>
            </a:r>
            <a:r>
              <a:rPr lang="en-US" b="1" dirty="0"/>
              <a:t>potential exists </a:t>
            </a:r>
            <a:r>
              <a:rPr lang="en-US" dirty="0"/>
              <a:t>that some portion of the required work </a:t>
            </a:r>
            <a:r>
              <a:rPr lang="en-US" b="1" dirty="0"/>
              <a:t>effort may be done or has been done incorrectly</a:t>
            </a:r>
            <a:r>
              <a:rPr lang="en-US" dirty="0"/>
              <a:t>. The costs for quality work may be incurred throughout the deliverable’s life cycle. </a:t>
            </a:r>
          </a:p>
          <a:p>
            <a:r>
              <a:rPr lang="en-US" dirty="0"/>
              <a:t>For example, decisions made by the project team can impact the operational costs associated with using a completed deliverable. </a:t>
            </a:r>
          </a:p>
          <a:p>
            <a:pPr lvl="1"/>
            <a:r>
              <a:rPr lang="en-US" dirty="0"/>
              <a:t>Post-project quality costs may be incurred because of product returns, warranty claims, and recall campaigns. </a:t>
            </a:r>
          </a:p>
          <a:p>
            <a:pPr lvl="1"/>
            <a:r>
              <a:rPr lang="en-US" dirty="0"/>
              <a:t>Therefore, because of the temporary nature of projects and the potential benefits that may be derived from reducing the post-project cost of quality, sponsoring organizations may choose </a:t>
            </a:r>
            <a:r>
              <a:rPr lang="en-US" b="1" dirty="0"/>
              <a:t>to invest in product quality improvement</a:t>
            </a:r>
            <a:r>
              <a:rPr lang="en-US" dirty="0"/>
              <a:t>. </a:t>
            </a:r>
          </a:p>
          <a:p>
            <a:pPr lvl="1"/>
            <a:r>
              <a:rPr lang="en-US" dirty="0"/>
              <a:t>These investments generally are made in the areas of conformance work that act to prevent defects or act to mitigate the costs of defects by inspecting out nonconforming units. </a:t>
            </a:r>
          </a:p>
          <a:p>
            <a:r>
              <a:rPr lang="en-US" dirty="0"/>
              <a:t>Refer to Figure 8-2 and Section 8.1.2.2. Moreover, the issues related to </a:t>
            </a:r>
            <a:r>
              <a:rPr lang="en-US" dirty="0" err="1"/>
              <a:t>postproject</a:t>
            </a:r>
            <a:r>
              <a:rPr lang="en-US" dirty="0"/>
              <a:t> COQ should be the concern of program management and portfolio management such that project, program, and portfolio management offices should apply appropriate reviews, templates, and funding allocations for this purpose.</a:t>
            </a:r>
          </a:p>
        </p:txBody>
      </p:sp>
    </p:spTree>
    <p:extLst>
      <p:ext uri="{BB962C8B-B14F-4D97-AF65-F5344CB8AC3E}">
        <p14:creationId xmlns:p14="http://schemas.microsoft.com/office/powerpoint/2010/main" val="3431622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71C5D3-4FC3-9942-B5C3-6175CCEA12A3}"/>
              </a:ext>
            </a:extLst>
          </p:cNvPr>
          <p:cNvSpPr/>
          <p:nvPr/>
        </p:nvSpPr>
        <p:spPr>
          <a:xfrm>
            <a:off x="0" y="0"/>
            <a:ext cx="12192000" cy="5657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p:cNvSpPr/>
          <p:nvPr/>
        </p:nvSpPr>
        <p:spPr>
          <a:xfrm>
            <a:off x="257673" y="46222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 Fundamentals &amp; Business Case for Quality Assurance</a:t>
            </a:r>
          </a:p>
          <a:p>
            <a:pPr algn="ctr"/>
            <a:r>
              <a:rPr lang="en-US" sz="1400" dirty="0"/>
              <a:t>(IEEE </a:t>
            </a:r>
            <a:r>
              <a:rPr lang="en-US" sz="1400" dirty="0" err="1"/>
              <a:t>SWBok</a:t>
            </a:r>
            <a:r>
              <a:rPr lang="en-US" sz="1400" dirty="0"/>
              <a:t>)</a:t>
            </a:r>
          </a:p>
        </p:txBody>
      </p:sp>
      <p:sp>
        <p:nvSpPr>
          <p:cNvPr id="4" name="Rectangle 3"/>
          <p:cNvSpPr/>
          <p:nvPr/>
        </p:nvSpPr>
        <p:spPr>
          <a:xfrm>
            <a:off x="3215326" y="32013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 QA Processes</a:t>
            </a:r>
          </a:p>
          <a:p>
            <a:pPr algn="ctr"/>
            <a:r>
              <a:rPr lang="en-US" sz="1400" dirty="0"/>
              <a:t>(V&amp;V, Reviews, Audits)</a:t>
            </a:r>
          </a:p>
        </p:txBody>
      </p:sp>
      <p:sp>
        <p:nvSpPr>
          <p:cNvPr id="5" name="Rectangle 4"/>
          <p:cNvSpPr/>
          <p:nvPr/>
        </p:nvSpPr>
        <p:spPr>
          <a:xfrm>
            <a:off x="257671" y="306916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 QA’s  Role in SW Lifecycle, Methodologies, </a:t>
            </a:r>
          </a:p>
          <a:p>
            <a:pPr algn="ctr"/>
            <a:r>
              <a:rPr lang="en-US" sz="1400" dirty="0"/>
              <a:t>Architecture</a:t>
            </a:r>
          </a:p>
          <a:p>
            <a:pPr algn="ctr"/>
            <a:r>
              <a:rPr lang="en-US" sz="1400" dirty="0"/>
              <a:t>[Responsibilities &amp; Roles]</a:t>
            </a:r>
          </a:p>
        </p:txBody>
      </p:sp>
      <p:sp>
        <p:nvSpPr>
          <p:cNvPr id="6" name="Rectangle 5"/>
          <p:cNvSpPr/>
          <p:nvPr/>
        </p:nvSpPr>
        <p:spPr>
          <a:xfrm>
            <a:off x="264024" y="43711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 QA Techniques</a:t>
            </a:r>
          </a:p>
          <a:p>
            <a:pPr algn="ctr"/>
            <a:r>
              <a:rPr lang="en-US" sz="1400" dirty="0"/>
              <a:t>(</a:t>
            </a:r>
            <a:r>
              <a:rPr lang="en-US" sz="1400" dirty="0" err="1"/>
              <a:t>Dyn</a:t>
            </a:r>
            <a:r>
              <a:rPr lang="en-US" sz="1400" dirty="0"/>
              <a:t>, Static, and Testing)</a:t>
            </a:r>
          </a:p>
          <a:p>
            <a:pPr algn="ctr"/>
            <a:r>
              <a:rPr lang="en-US" sz="1400" dirty="0"/>
              <a:t>[]</a:t>
            </a:r>
          </a:p>
        </p:txBody>
      </p:sp>
      <p:sp>
        <p:nvSpPr>
          <p:cNvPr id="7" name="Rectangle 6"/>
          <p:cNvSpPr/>
          <p:nvPr/>
        </p:nvSpPr>
        <p:spPr>
          <a:xfrm>
            <a:off x="3220210" y="43965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 Quality Metrics</a:t>
            </a:r>
          </a:p>
          <a:p>
            <a:pPr algn="ctr"/>
            <a:r>
              <a:rPr lang="en-US" sz="1400" dirty="0"/>
              <a:t>(Characteristic &amp; Models)</a:t>
            </a:r>
          </a:p>
          <a:p>
            <a:pPr algn="ctr"/>
            <a:r>
              <a:rPr lang="en-US" sz="1400" dirty="0"/>
              <a:t>[Measuring]</a:t>
            </a:r>
          </a:p>
        </p:txBody>
      </p:sp>
      <p:sp>
        <p:nvSpPr>
          <p:cNvPr id="9" name="Rectangle 8"/>
          <p:cNvSpPr/>
          <p:nvPr/>
        </p:nvSpPr>
        <p:spPr>
          <a:xfrm>
            <a:off x="9040487"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 Risk/Mission Assurance</a:t>
            </a:r>
          </a:p>
          <a:p>
            <a:pPr algn="ctr"/>
            <a:r>
              <a:rPr lang="en-US" sz="1400" dirty="0"/>
              <a:t>(Training, CAR, Mitigation)</a:t>
            </a:r>
          </a:p>
        </p:txBody>
      </p:sp>
      <p:sp>
        <p:nvSpPr>
          <p:cNvPr id="10" name="Rectangle 9"/>
          <p:cNvSpPr/>
          <p:nvPr/>
        </p:nvSpPr>
        <p:spPr>
          <a:xfrm>
            <a:off x="6257991"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 Reviews &amp; Audits</a:t>
            </a:r>
          </a:p>
          <a:p>
            <a:pPr algn="ctr"/>
            <a:r>
              <a:rPr lang="en-US" sz="1400" dirty="0"/>
              <a:t>(Tech, </a:t>
            </a:r>
            <a:r>
              <a:rPr lang="en-US" sz="1400" dirty="0" err="1"/>
              <a:t>Mngt</a:t>
            </a:r>
            <a:r>
              <a:rPr lang="en-US" sz="1400" dirty="0"/>
              <a:t>., Inspection, walk-throughs, checklist)</a:t>
            </a:r>
          </a:p>
        </p:txBody>
      </p:sp>
      <p:sp>
        <p:nvSpPr>
          <p:cNvPr id="11" name="Rectangle 10"/>
          <p:cNvSpPr/>
          <p:nvPr/>
        </p:nvSpPr>
        <p:spPr>
          <a:xfrm>
            <a:off x="6257991"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 Maturity</a:t>
            </a:r>
          </a:p>
          <a:p>
            <a:pPr algn="ctr"/>
            <a:r>
              <a:rPr lang="en-US" sz="1400" dirty="0"/>
              <a:t>(CMM, Process, Product, ISO)</a:t>
            </a:r>
          </a:p>
        </p:txBody>
      </p:sp>
      <p:sp>
        <p:nvSpPr>
          <p:cNvPr id="17" name="Rectangle 16"/>
          <p:cNvSpPr/>
          <p:nvPr/>
        </p:nvSpPr>
        <p:spPr>
          <a:xfrm>
            <a:off x="9034137" y="4119382"/>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14. Careers Path</a:t>
            </a:r>
            <a:endParaRPr lang="en-US" sz="1400" b="0" i="0" dirty="0">
              <a:effectLst/>
            </a:endParaRPr>
          </a:p>
        </p:txBody>
      </p:sp>
      <p:cxnSp>
        <p:nvCxnSpPr>
          <p:cNvPr id="40" name="Elbow Connector 39"/>
          <p:cNvCxnSpPr>
            <a:stCxn id="3" idx="2"/>
            <a:endCxn id="5" idx="0"/>
          </p:cNvCxnSpPr>
          <p:nvPr/>
        </p:nvCxnSpPr>
        <p:spPr>
          <a:xfrm rot="5400000">
            <a:off x="479993" y="2156348"/>
            <a:ext cx="1825635" cy="2"/>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2" name="Elbow Connector 41"/>
          <p:cNvCxnSpPr>
            <a:stCxn id="5" idx="3"/>
            <a:endCxn id="12" idx="1"/>
          </p:cNvCxnSpPr>
          <p:nvPr/>
        </p:nvCxnSpPr>
        <p:spPr>
          <a:xfrm>
            <a:off x="2527947" y="3459821"/>
            <a:ext cx="687379" cy="2351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3" name="Elbow Connector 42"/>
          <p:cNvCxnSpPr>
            <a:stCxn id="3" idx="3"/>
            <a:endCxn id="4" idx="1"/>
          </p:cNvCxnSpPr>
          <p:nvPr/>
        </p:nvCxnSpPr>
        <p:spPr>
          <a:xfrm flipV="1">
            <a:off x="2527949" y="710791"/>
            <a:ext cx="687377" cy="14208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6" name="Elbow Connector 45"/>
          <p:cNvCxnSpPr>
            <a:stCxn id="4" idx="3"/>
            <a:endCxn id="10" idx="1"/>
          </p:cNvCxnSpPr>
          <p:nvPr/>
        </p:nvCxnSpPr>
        <p:spPr>
          <a:xfrm flipV="1">
            <a:off x="5485602" y="710155"/>
            <a:ext cx="772389" cy="63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4" idx="3"/>
            <a:endCxn id="11" idx="1"/>
          </p:cNvCxnSpPr>
          <p:nvPr/>
        </p:nvCxnSpPr>
        <p:spPr>
          <a:xfrm>
            <a:off x="5485602" y="710791"/>
            <a:ext cx="772389" cy="90436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2" name="Elbow Connector 51"/>
          <p:cNvCxnSpPr>
            <a:stCxn id="3" idx="3"/>
            <a:endCxn id="8" idx="1"/>
          </p:cNvCxnSpPr>
          <p:nvPr/>
        </p:nvCxnSpPr>
        <p:spPr>
          <a:xfrm>
            <a:off x="2527949" y="852878"/>
            <a:ext cx="729373" cy="165810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5" name="Elbow Connector 54"/>
          <p:cNvCxnSpPr>
            <a:stCxn id="8" idx="3"/>
            <a:endCxn id="11" idx="1"/>
          </p:cNvCxnSpPr>
          <p:nvPr/>
        </p:nvCxnSpPr>
        <p:spPr>
          <a:xfrm flipV="1">
            <a:off x="5527598" y="1615158"/>
            <a:ext cx="730393" cy="89582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8" name="Elbow Connector 57"/>
          <p:cNvCxnSpPr>
            <a:stCxn id="11" idx="3"/>
            <a:endCxn id="16" idx="1"/>
          </p:cNvCxnSpPr>
          <p:nvPr/>
        </p:nvCxnSpPr>
        <p:spPr>
          <a:xfrm>
            <a:off x="8528267" y="1615158"/>
            <a:ext cx="505870" cy="192828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1" name="Elbow Connector 60"/>
          <p:cNvCxnSpPr>
            <a:stCxn id="10" idx="3"/>
            <a:endCxn id="16" idx="1"/>
          </p:cNvCxnSpPr>
          <p:nvPr/>
        </p:nvCxnSpPr>
        <p:spPr>
          <a:xfrm>
            <a:off x="8528267" y="710155"/>
            <a:ext cx="505870" cy="2833289"/>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5" name="Elbow Connector 64"/>
          <p:cNvCxnSpPr>
            <a:cxnSpLocks/>
            <a:stCxn id="12" idx="3"/>
            <a:endCxn id="11" idx="2"/>
          </p:cNvCxnSpPr>
          <p:nvPr/>
        </p:nvCxnSpPr>
        <p:spPr>
          <a:xfrm flipV="1">
            <a:off x="5485602" y="2005812"/>
            <a:ext cx="1907527" cy="1477525"/>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68" name="Elbow Connector 67"/>
          <p:cNvCxnSpPr>
            <a:stCxn id="3" idx="1"/>
            <a:endCxn id="6" idx="1"/>
          </p:cNvCxnSpPr>
          <p:nvPr/>
        </p:nvCxnSpPr>
        <p:spPr>
          <a:xfrm rot="10800000" flipH="1" flipV="1">
            <a:off x="257672" y="691739"/>
            <a:ext cx="6351" cy="3908886"/>
          </a:xfrm>
          <a:prstGeom prst="bentConnector3">
            <a:avLst>
              <a:gd name="adj1" fmla="val -3599433"/>
            </a:avLst>
          </a:prstGeom>
          <a:ln w="66675">
            <a:tailEnd type="triangle"/>
          </a:ln>
        </p:spPr>
        <p:style>
          <a:lnRef idx="3">
            <a:schemeClr val="dk1"/>
          </a:lnRef>
          <a:fillRef idx="0">
            <a:schemeClr val="dk1"/>
          </a:fillRef>
          <a:effectRef idx="2">
            <a:schemeClr val="dk1"/>
          </a:effectRef>
          <a:fontRef idx="minor">
            <a:schemeClr val="tx1"/>
          </a:fontRef>
        </p:style>
      </p:cxnSp>
      <p:cxnSp>
        <p:nvCxnSpPr>
          <p:cNvPr id="75" name="Elbow Connector 74"/>
          <p:cNvCxnSpPr>
            <a:cxnSpLocks/>
            <a:stCxn id="6" idx="3"/>
            <a:endCxn id="7" idx="1"/>
          </p:cNvCxnSpPr>
          <p:nvPr/>
        </p:nvCxnSpPr>
        <p:spPr>
          <a:xfrm>
            <a:off x="2534300" y="4761764"/>
            <a:ext cx="685910" cy="254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78" name="Elbow Connector 77"/>
          <p:cNvCxnSpPr>
            <a:cxnSpLocks/>
            <a:stCxn id="7" idx="3"/>
            <a:endCxn id="11" idx="2"/>
          </p:cNvCxnSpPr>
          <p:nvPr/>
        </p:nvCxnSpPr>
        <p:spPr>
          <a:xfrm flipV="1">
            <a:off x="5490486" y="2005812"/>
            <a:ext cx="1902643" cy="2781352"/>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82" name="Elbow Connector 81"/>
          <p:cNvCxnSpPr>
            <a:cxnSpLocks/>
            <a:stCxn id="9" idx="2"/>
            <a:endCxn id="15" idx="0"/>
          </p:cNvCxnSpPr>
          <p:nvPr/>
        </p:nvCxnSpPr>
        <p:spPr>
          <a:xfrm rot="5400000">
            <a:off x="10026879" y="2154558"/>
            <a:ext cx="297492"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
        <p:nvSpPr>
          <p:cNvPr id="85" name="TextBox 84"/>
          <p:cNvSpPr txBox="1"/>
          <p:nvPr/>
        </p:nvSpPr>
        <p:spPr>
          <a:xfrm>
            <a:off x="0" y="5959126"/>
            <a:ext cx="1219200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5400" dirty="0"/>
              <a:t>SWE 474: Quality Assurance Class</a:t>
            </a:r>
          </a:p>
        </p:txBody>
      </p:sp>
      <p:sp>
        <p:nvSpPr>
          <p:cNvPr id="12" name="Rectangle 11"/>
          <p:cNvSpPr/>
          <p:nvPr/>
        </p:nvSpPr>
        <p:spPr>
          <a:xfrm>
            <a:off x="3215326" y="3092683"/>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7. QA Attributes </a:t>
            </a:r>
          </a:p>
          <a:p>
            <a:pPr fontAlgn="base"/>
            <a:r>
              <a:rPr lang="en-US" sz="1400" dirty="0"/>
              <a:t>(Verification and Validation )</a:t>
            </a:r>
          </a:p>
        </p:txBody>
      </p:sp>
      <p:sp>
        <p:nvSpPr>
          <p:cNvPr id="16" name="Rectangle 15"/>
          <p:cNvSpPr/>
          <p:nvPr/>
        </p:nvSpPr>
        <p:spPr>
          <a:xfrm>
            <a:off x="9034137" y="315279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13 . Project Management</a:t>
            </a:r>
          </a:p>
          <a:p>
            <a:pPr fontAlgn="base"/>
            <a:r>
              <a:rPr lang="en-US" sz="1400" b="0" i="0" dirty="0">
                <a:effectLst/>
              </a:rPr>
              <a:t>(</a:t>
            </a:r>
            <a:r>
              <a:rPr lang="en-US" sz="1400" b="0" i="0" dirty="0" err="1">
                <a:effectLst/>
              </a:rPr>
              <a:t>CoQ</a:t>
            </a:r>
            <a:r>
              <a:rPr lang="en-US" sz="1400" b="0" i="0" dirty="0">
                <a:effectLst/>
              </a:rPr>
              <a:t>, WBS, DevOps )</a:t>
            </a:r>
          </a:p>
          <a:p>
            <a:pPr fontAlgn="base"/>
            <a:r>
              <a:rPr lang="en-US" sz="1400" dirty="0"/>
              <a:t>[VDD, Version, DM, DI]</a:t>
            </a:r>
            <a:endParaRPr lang="en-US" sz="1400" b="0" i="0" dirty="0">
              <a:effectLst/>
            </a:endParaRPr>
          </a:p>
        </p:txBody>
      </p:sp>
      <p:sp>
        <p:nvSpPr>
          <p:cNvPr id="15" name="Rectangle 14"/>
          <p:cNvSpPr/>
          <p:nvPr/>
        </p:nvSpPr>
        <p:spPr>
          <a:xfrm>
            <a:off x="9040487" y="23033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12. Security/ Legal/ Ethics</a:t>
            </a:r>
          </a:p>
          <a:p>
            <a:pPr fontAlgn="base"/>
            <a:r>
              <a:rPr lang="en-US" sz="1400" dirty="0"/>
              <a:t>(Regulations, Code, Legal, Safety)</a:t>
            </a:r>
          </a:p>
        </p:txBody>
      </p:sp>
      <p:sp>
        <p:nvSpPr>
          <p:cNvPr id="14" name="Rectangle 13"/>
          <p:cNvSpPr/>
          <p:nvPr/>
        </p:nvSpPr>
        <p:spPr>
          <a:xfrm>
            <a:off x="9040487"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10. Configuration Management </a:t>
            </a:r>
            <a:endParaRPr lang="en-US" sz="1400" b="0" i="0" dirty="0">
              <a:effectLst/>
            </a:endParaRPr>
          </a:p>
        </p:txBody>
      </p:sp>
      <p:sp>
        <p:nvSpPr>
          <p:cNvPr id="8" name="Rectangle 7"/>
          <p:cNvSpPr/>
          <p:nvPr/>
        </p:nvSpPr>
        <p:spPr>
          <a:xfrm>
            <a:off x="3257322" y="212033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 QA Tools</a:t>
            </a:r>
          </a:p>
          <a:p>
            <a:pPr algn="ctr"/>
            <a:r>
              <a:rPr lang="en-US" sz="1200" dirty="0"/>
              <a:t>(</a:t>
            </a:r>
            <a:r>
              <a:rPr lang="en-US" sz="1400" dirty="0"/>
              <a:t>Fishbone, check, Histograms, Pareto, Scatter, Stratification)</a:t>
            </a:r>
            <a:r>
              <a:rPr lang="en-US" sz="1200" dirty="0"/>
              <a:t>]</a:t>
            </a:r>
          </a:p>
        </p:txBody>
      </p:sp>
      <p:sp>
        <p:nvSpPr>
          <p:cNvPr id="41" name="Rectangle 40"/>
          <p:cNvSpPr/>
          <p:nvPr/>
        </p:nvSpPr>
        <p:spPr>
          <a:xfrm>
            <a:off x="0" y="5660215"/>
            <a:ext cx="2534300"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Know</a:t>
            </a:r>
          </a:p>
        </p:txBody>
      </p:sp>
      <p:sp>
        <p:nvSpPr>
          <p:cNvPr id="44" name="Rectangle 43"/>
          <p:cNvSpPr/>
          <p:nvPr/>
        </p:nvSpPr>
        <p:spPr>
          <a:xfrm>
            <a:off x="2534300" y="5661506"/>
            <a:ext cx="5015284"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Do</a:t>
            </a:r>
          </a:p>
        </p:txBody>
      </p:sp>
      <p:sp>
        <p:nvSpPr>
          <p:cNvPr id="45" name="Rectangle 44"/>
          <p:cNvSpPr/>
          <p:nvPr/>
        </p:nvSpPr>
        <p:spPr>
          <a:xfrm>
            <a:off x="7549584" y="5657014"/>
            <a:ext cx="4648471"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Become</a:t>
            </a:r>
          </a:p>
        </p:txBody>
      </p:sp>
      <p:cxnSp>
        <p:nvCxnSpPr>
          <p:cNvPr id="37" name="Elbow Connector 36">
            <a:extLst>
              <a:ext uri="{FF2B5EF4-FFF2-40B4-BE49-F238E27FC236}">
                <a16:creationId xmlns:a16="http://schemas.microsoft.com/office/drawing/2014/main" id="{F51AFDD1-8514-D148-B7C9-8A283192B81E}"/>
              </a:ext>
            </a:extLst>
          </p:cNvPr>
          <p:cNvCxnSpPr>
            <a:cxnSpLocks/>
            <a:stCxn id="11" idx="3"/>
            <a:endCxn id="14" idx="1"/>
          </p:cNvCxnSpPr>
          <p:nvPr/>
        </p:nvCxnSpPr>
        <p:spPr>
          <a:xfrm flipV="1">
            <a:off x="8528267" y="710155"/>
            <a:ext cx="512220" cy="905003"/>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8" name="Elbow Connector 47">
            <a:extLst>
              <a:ext uri="{FF2B5EF4-FFF2-40B4-BE49-F238E27FC236}">
                <a16:creationId xmlns:a16="http://schemas.microsoft.com/office/drawing/2014/main" id="{6A3384BA-9E01-4642-9EDC-17D2750C4A86}"/>
              </a:ext>
            </a:extLst>
          </p:cNvPr>
          <p:cNvCxnSpPr>
            <a:cxnSpLocks/>
            <a:stCxn id="11" idx="3"/>
            <a:endCxn id="9" idx="1"/>
          </p:cNvCxnSpPr>
          <p:nvPr/>
        </p:nvCxnSpPr>
        <p:spPr>
          <a:xfrm>
            <a:off x="8528267" y="1615158"/>
            <a:ext cx="512220"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767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28A9-7A54-412C-AC42-6EA7A45CD814}"/>
              </a:ext>
            </a:extLst>
          </p:cNvPr>
          <p:cNvSpPr>
            <a:spLocks noGrp="1"/>
          </p:cNvSpPr>
          <p:nvPr>
            <p:ph type="title"/>
          </p:nvPr>
        </p:nvSpPr>
        <p:spPr/>
        <p:txBody>
          <a:bodyPr/>
          <a:lstStyle/>
          <a:p>
            <a:r>
              <a:rPr lang="en-US" dirty="0"/>
              <a:t>PMBOK, </a:t>
            </a:r>
          </a:p>
        </p:txBody>
      </p:sp>
      <p:sp>
        <p:nvSpPr>
          <p:cNvPr id="3" name="Content Placeholder 2">
            <a:extLst>
              <a:ext uri="{FF2B5EF4-FFF2-40B4-BE49-F238E27FC236}">
                <a16:creationId xmlns:a16="http://schemas.microsoft.com/office/drawing/2014/main" id="{97A87A5E-EDE9-4725-BA8D-FDA057F2F23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37A0E86-2777-4179-97B6-605408A9FAE6}"/>
              </a:ext>
            </a:extLst>
          </p:cNvPr>
          <p:cNvPicPr>
            <a:picLocks noChangeAspect="1"/>
          </p:cNvPicPr>
          <p:nvPr/>
        </p:nvPicPr>
        <p:blipFill>
          <a:blip r:embed="rId3"/>
          <a:stretch>
            <a:fillRect/>
          </a:stretch>
        </p:blipFill>
        <p:spPr>
          <a:xfrm>
            <a:off x="232691" y="0"/>
            <a:ext cx="4572000" cy="3697941"/>
          </a:xfrm>
          <a:prstGeom prst="rect">
            <a:avLst/>
          </a:prstGeom>
        </p:spPr>
      </p:pic>
      <p:pic>
        <p:nvPicPr>
          <p:cNvPr id="7" name="Picture 6">
            <a:extLst>
              <a:ext uri="{FF2B5EF4-FFF2-40B4-BE49-F238E27FC236}">
                <a16:creationId xmlns:a16="http://schemas.microsoft.com/office/drawing/2014/main" id="{56750FFB-712C-4357-885A-C4FF93465B8C}"/>
              </a:ext>
            </a:extLst>
          </p:cNvPr>
          <p:cNvPicPr>
            <a:picLocks noChangeAspect="1"/>
          </p:cNvPicPr>
          <p:nvPr/>
        </p:nvPicPr>
        <p:blipFill>
          <a:blip r:embed="rId4"/>
          <a:stretch>
            <a:fillRect/>
          </a:stretch>
        </p:blipFill>
        <p:spPr>
          <a:xfrm>
            <a:off x="340121" y="3832878"/>
            <a:ext cx="3802671" cy="2458292"/>
          </a:xfrm>
          <a:prstGeom prst="rect">
            <a:avLst/>
          </a:prstGeom>
        </p:spPr>
      </p:pic>
      <p:pic>
        <p:nvPicPr>
          <p:cNvPr id="9" name="Picture 8">
            <a:extLst>
              <a:ext uri="{FF2B5EF4-FFF2-40B4-BE49-F238E27FC236}">
                <a16:creationId xmlns:a16="http://schemas.microsoft.com/office/drawing/2014/main" id="{1A6A8DE4-C6A9-4BFA-AB30-B12AC5E06DDC}"/>
              </a:ext>
            </a:extLst>
          </p:cNvPr>
          <p:cNvPicPr>
            <a:picLocks noChangeAspect="1"/>
          </p:cNvPicPr>
          <p:nvPr/>
        </p:nvPicPr>
        <p:blipFill>
          <a:blip r:embed="rId5"/>
          <a:stretch>
            <a:fillRect/>
          </a:stretch>
        </p:blipFill>
        <p:spPr>
          <a:xfrm>
            <a:off x="4524198" y="314097"/>
            <a:ext cx="4572000" cy="1697463"/>
          </a:xfrm>
          <a:prstGeom prst="rect">
            <a:avLst/>
          </a:prstGeom>
        </p:spPr>
      </p:pic>
      <p:pic>
        <p:nvPicPr>
          <p:cNvPr id="11" name="Picture 10">
            <a:extLst>
              <a:ext uri="{FF2B5EF4-FFF2-40B4-BE49-F238E27FC236}">
                <a16:creationId xmlns:a16="http://schemas.microsoft.com/office/drawing/2014/main" id="{2D52E274-0A09-4CB7-9267-E10B8CC85923}"/>
              </a:ext>
            </a:extLst>
          </p:cNvPr>
          <p:cNvPicPr>
            <a:picLocks noChangeAspect="1"/>
          </p:cNvPicPr>
          <p:nvPr/>
        </p:nvPicPr>
        <p:blipFill>
          <a:blip r:embed="rId6"/>
          <a:stretch>
            <a:fillRect/>
          </a:stretch>
        </p:blipFill>
        <p:spPr>
          <a:xfrm>
            <a:off x="8217457" y="1011665"/>
            <a:ext cx="4046376" cy="3082596"/>
          </a:xfrm>
          <a:prstGeom prst="rect">
            <a:avLst/>
          </a:prstGeom>
        </p:spPr>
      </p:pic>
      <p:pic>
        <p:nvPicPr>
          <p:cNvPr id="13" name="Picture 12">
            <a:extLst>
              <a:ext uri="{FF2B5EF4-FFF2-40B4-BE49-F238E27FC236}">
                <a16:creationId xmlns:a16="http://schemas.microsoft.com/office/drawing/2014/main" id="{1F0B3AD8-89E9-45CA-B5C7-9854D2C57FAD}"/>
              </a:ext>
            </a:extLst>
          </p:cNvPr>
          <p:cNvPicPr>
            <a:picLocks noChangeAspect="1"/>
          </p:cNvPicPr>
          <p:nvPr/>
        </p:nvPicPr>
        <p:blipFill>
          <a:blip r:embed="rId7"/>
          <a:stretch>
            <a:fillRect/>
          </a:stretch>
        </p:blipFill>
        <p:spPr>
          <a:xfrm>
            <a:off x="3752887" y="3623996"/>
            <a:ext cx="5323669" cy="3234004"/>
          </a:xfrm>
          <a:prstGeom prst="rect">
            <a:avLst/>
          </a:prstGeom>
        </p:spPr>
      </p:pic>
      <p:sp>
        <p:nvSpPr>
          <p:cNvPr id="4" name="Oval 3">
            <a:extLst>
              <a:ext uri="{FF2B5EF4-FFF2-40B4-BE49-F238E27FC236}">
                <a16:creationId xmlns:a16="http://schemas.microsoft.com/office/drawing/2014/main" id="{C73F681A-D750-0F4A-9161-044AAF477AAE}"/>
              </a:ext>
            </a:extLst>
          </p:cNvPr>
          <p:cNvSpPr/>
          <p:nvPr/>
        </p:nvSpPr>
        <p:spPr>
          <a:xfrm>
            <a:off x="531845" y="1868426"/>
            <a:ext cx="108793" cy="98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05EA0E-1F58-4D44-BE6A-7A67C13FF265}"/>
              </a:ext>
            </a:extLst>
          </p:cNvPr>
          <p:cNvSpPr/>
          <p:nvPr/>
        </p:nvSpPr>
        <p:spPr>
          <a:xfrm>
            <a:off x="6013373" y="777436"/>
            <a:ext cx="173063" cy="185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377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D54E-335D-4718-A484-61DCC64FDBE1}"/>
              </a:ext>
            </a:extLst>
          </p:cNvPr>
          <p:cNvSpPr>
            <a:spLocks noGrp="1"/>
          </p:cNvSpPr>
          <p:nvPr>
            <p:ph type="title"/>
          </p:nvPr>
        </p:nvSpPr>
        <p:spPr/>
        <p:txBody>
          <a:bodyPr/>
          <a:lstStyle/>
          <a:p>
            <a:r>
              <a:rPr lang="en-US" dirty="0" err="1"/>
              <a:t>PMBoK</a:t>
            </a:r>
            <a:endParaRPr lang="en-US" dirty="0"/>
          </a:p>
        </p:txBody>
      </p:sp>
      <p:sp>
        <p:nvSpPr>
          <p:cNvPr id="3" name="Content Placeholder 2">
            <a:extLst>
              <a:ext uri="{FF2B5EF4-FFF2-40B4-BE49-F238E27FC236}">
                <a16:creationId xmlns:a16="http://schemas.microsoft.com/office/drawing/2014/main" id="{6691FF81-8B26-4ECF-8B78-F186714EF6A1}"/>
              </a:ext>
            </a:extLst>
          </p:cNvPr>
          <p:cNvSpPr>
            <a:spLocks noGrp="1"/>
          </p:cNvSpPr>
          <p:nvPr>
            <p:ph idx="1"/>
          </p:nvPr>
        </p:nvSpPr>
        <p:spPr>
          <a:xfrm>
            <a:off x="838200" y="3088433"/>
            <a:ext cx="10515600" cy="3088530"/>
          </a:xfrm>
        </p:spPr>
        <p:txBody>
          <a:bodyPr>
            <a:normAutofit/>
          </a:bodyPr>
          <a:lstStyle/>
          <a:p>
            <a:pPr algn="l"/>
            <a:r>
              <a:rPr lang="en-US" sz="1800" b="1" i="0" u="none" strike="noStrike" baseline="0" dirty="0">
                <a:latin typeface="HelveticaNeue-BoldCond"/>
              </a:rPr>
              <a:t>8.1.2.2 Cost of Quality (COQ)</a:t>
            </a:r>
          </a:p>
          <a:p>
            <a:pPr algn="l"/>
            <a:r>
              <a:rPr lang="en-US" sz="1800" b="0" i="0" u="none" strike="noStrike" baseline="0" dirty="0">
                <a:latin typeface="HelveticaNeue-Condensed"/>
              </a:rPr>
              <a:t>Cost of quality includes </a:t>
            </a:r>
            <a:r>
              <a:rPr lang="en-US" sz="1800" b="1" i="0" u="none" strike="noStrike" baseline="0" dirty="0">
                <a:latin typeface="HelveticaNeue-Condensed"/>
              </a:rPr>
              <a:t>all costs incurred over the life of the product by investment in preventing nonconformance to requirements</a:t>
            </a:r>
            <a:r>
              <a:rPr lang="en-US" sz="1800" b="0" i="0" u="none" strike="noStrike" baseline="0" dirty="0">
                <a:latin typeface="HelveticaNeue-Condensed"/>
              </a:rPr>
              <a:t>, appraising the product or service for conformance to requirements, and failing to meet requirements (rework). </a:t>
            </a:r>
          </a:p>
          <a:p>
            <a:pPr lvl="1"/>
            <a:r>
              <a:rPr lang="en-US" sz="1400" b="0" i="0" u="none" strike="noStrike" baseline="0" dirty="0">
                <a:latin typeface="HelveticaNeue-Condensed"/>
              </a:rPr>
              <a:t>Failure costs are often categorized into </a:t>
            </a:r>
            <a:r>
              <a:rPr lang="en-US" sz="1400" b="1" i="0" u="none" strike="noStrike" baseline="0" dirty="0">
                <a:latin typeface="HelveticaNeue-Condensed"/>
              </a:rPr>
              <a:t>internal</a:t>
            </a:r>
            <a:r>
              <a:rPr lang="en-US" sz="1400" b="0" i="0" u="none" strike="noStrike" baseline="0" dirty="0">
                <a:latin typeface="HelveticaNeue-Condensed"/>
              </a:rPr>
              <a:t> (found by the project) and </a:t>
            </a:r>
            <a:r>
              <a:rPr lang="en-US" sz="1400" b="1" i="0" u="none" strike="noStrike" baseline="0" dirty="0">
                <a:latin typeface="HelveticaNeue-Condensed"/>
              </a:rPr>
              <a:t>external</a:t>
            </a:r>
            <a:r>
              <a:rPr lang="en-US" sz="1400" b="0" i="0" u="none" strike="noStrike" baseline="0" dirty="0">
                <a:latin typeface="HelveticaNeue-Condensed"/>
              </a:rPr>
              <a:t> (found by the customer).  Failure costs are also called cost of </a:t>
            </a:r>
            <a:r>
              <a:rPr lang="en-US" sz="1400" b="1" i="0" u="none" strike="noStrike" baseline="0" dirty="0">
                <a:latin typeface="HelveticaNeue-Condensed"/>
              </a:rPr>
              <a:t>poor quality</a:t>
            </a:r>
            <a:r>
              <a:rPr lang="en-US" sz="1400" b="0" i="0" u="none" strike="noStrike" baseline="0" dirty="0">
                <a:latin typeface="HelveticaNeue-Condensed"/>
              </a:rPr>
              <a:t>. Figure 8-5 provides some examples to consider in each area.</a:t>
            </a:r>
          </a:p>
          <a:p>
            <a:pPr algn="l"/>
            <a:r>
              <a:rPr lang="en-US" sz="1800" b="1" i="0" u="none" strike="noStrike" baseline="0" dirty="0">
                <a:latin typeface="HelveticaNeue-BoldCond"/>
              </a:rPr>
              <a:t>Cost of Quality. </a:t>
            </a:r>
            <a:r>
              <a:rPr lang="en-US" sz="1800" b="0" i="0" u="none" strike="noStrike" baseline="0" dirty="0">
                <a:latin typeface="HelveticaNeue-Condensed"/>
              </a:rPr>
              <a:t>A method of determining the costs incurred to ensure quality. Prevention and appraisal costs (cost of conformance) include costs for quality planning, quality control (QC), and quality assurance to ensure compliance to requirements (i.e., training, QC systems, etc.). </a:t>
            </a:r>
          </a:p>
          <a:p>
            <a:pPr lvl="1"/>
            <a:r>
              <a:rPr lang="en-US" sz="1400" b="0" i="0" u="none" strike="noStrike" baseline="0" dirty="0">
                <a:latin typeface="HelveticaNeue-Condensed"/>
              </a:rPr>
              <a:t>Failure costs (cost of nonconformance) include costs to rework products, components, or processes that are non-compliant, costs of warranty work and waste, and loss of reputation.</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5191C734-77E9-4444-9FFF-AE9945C37A9F}"/>
              </a:ext>
            </a:extLst>
          </p:cNvPr>
          <p:cNvPicPr>
            <a:picLocks noChangeAspect="1"/>
          </p:cNvPicPr>
          <p:nvPr/>
        </p:nvPicPr>
        <p:blipFill>
          <a:blip r:embed="rId2"/>
          <a:stretch>
            <a:fillRect/>
          </a:stretch>
        </p:blipFill>
        <p:spPr>
          <a:xfrm>
            <a:off x="6658429" y="0"/>
            <a:ext cx="5533571" cy="3429000"/>
          </a:xfrm>
          <a:prstGeom prst="rect">
            <a:avLst/>
          </a:prstGeom>
        </p:spPr>
      </p:pic>
    </p:spTree>
    <p:extLst>
      <p:ext uri="{BB962C8B-B14F-4D97-AF65-F5344CB8AC3E}">
        <p14:creationId xmlns:p14="http://schemas.microsoft.com/office/powerpoint/2010/main" val="1722764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42FF-7DA0-405C-ADE6-4066B29B4ABA}"/>
              </a:ext>
            </a:extLst>
          </p:cNvPr>
          <p:cNvSpPr>
            <a:spLocks noGrp="1"/>
          </p:cNvSpPr>
          <p:nvPr>
            <p:ph type="title"/>
          </p:nvPr>
        </p:nvSpPr>
        <p:spPr/>
        <p:txBody>
          <a:bodyPr>
            <a:normAutofit fontScale="90000"/>
          </a:bodyPr>
          <a:lstStyle/>
          <a:p>
            <a:r>
              <a:rPr lang="en-US" dirty="0"/>
              <a:t>IEEE Std 1012-2016: IEEE Standard for System, Software, and Hardware Verification, and Validation</a:t>
            </a:r>
          </a:p>
        </p:txBody>
      </p:sp>
      <p:sp>
        <p:nvSpPr>
          <p:cNvPr id="3" name="Content Placeholder 2">
            <a:extLst>
              <a:ext uri="{FF2B5EF4-FFF2-40B4-BE49-F238E27FC236}">
                <a16:creationId xmlns:a16="http://schemas.microsoft.com/office/drawing/2014/main" id="{1B5256F4-63E3-47BB-9AFF-2AC4C77B0739}"/>
              </a:ext>
            </a:extLst>
          </p:cNvPr>
          <p:cNvSpPr>
            <a:spLocks noGrp="1"/>
          </p:cNvSpPr>
          <p:nvPr>
            <p:ph sz="half" idx="1"/>
          </p:nvPr>
        </p:nvSpPr>
        <p:spPr/>
        <p:txBody>
          <a:bodyPr>
            <a:normAutofit fontScale="85000" lnSpcReduction="20000"/>
          </a:bodyPr>
          <a:lstStyle/>
          <a:p>
            <a:r>
              <a:rPr lang="en-US" dirty="0"/>
              <a:t>7.3 Activity: Supply Planning V&amp;V (Common, 15288—Supply process)</a:t>
            </a:r>
          </a:p>
          <a:p>
            <a:r>
              <a:rPr lang="en-US" dirty="0"/>
              <a:t>(1) Planning the Interface between the V&amp;V Effort and Supplier</a:t>
            </a:r>
          </a:p>
          <a:p>
            <a:pPr marL="457200" lvl="1" indent="0">
              <a:buNone/>
            </a:pPr>
            <a:r>
              <a:rPr lang="en-US" dirty="0"/>
              <a:t>(Coordinating and documenting the interface data and processes with the selected supplier)</a:t>
            </a:r>
          </a:p>
          <a:p>
            <a:pPr lvl="1"/>
            <a:r>
              <a:rPr lang="en-US" dirty="0"/>
              <a:t>a) Review the supplier development plans and schedules to coordinate the V&amp;V effort with development activities.</a:t>
            </a:r>
          </a:p>
          <a:p>
            <a:pPr lvl="1"/>
            <a:r>
              <a:rPr lang="en-US" dirty="0"/>
              <a:t>b) Establish procedures to exchange V&amp;V data and results with the development effort.</a:t>
            </a:r>
          </a:p>
          <a:p>
            <a:pPr lvl="1"/>
            <a:r>
              <a:rPr lang="en-US" dirty="0"/>
              <a:t>c) Coordinate the plan with the supplier.</a:t>
            </a:r>
          </a:p>
          <a:p>
            <a:endParaRPr lang="en-US" dirty="0"/>
          </a:p>
        </p:txBody>
      </p:sp>
      <p:sp>
        <p:nvSpPr>
          <p:cNvPr id="4" name="Content Placeholder 3">
            <a:extLst>
              <a:ext uri="{FF2B5EF4-FFF2-40B4-BE49-F238E27FC236}">
                <a16:creationId xmlns:a16="http://schemas.microsoft.com/office/drawing/2014/main" id="{07DF787F-F746-40E0-839F-ACC85E533DD6}"/>
              </a:ext>
            </a:extLst>
          </p:cNvPr>
          <p:cNvSpPr>
            <a:spLocks noGrp="1"/>
          </p:cNvSpPr>
          <p:nvPr>
            <p:ph sz="half" idx="2"/>
          </p:nvPr>
        </p:nvSpPr>
        <p:spPr/>
        <p:txBody>
          <a:bodyPr>
            <a:normAutofit fontScale="85000" lnSpcReduction="20000"/>
          </a:bodyPr>
          <a:lstStyle/>
          <a:p>
            <a:r>
              <a:rPr lang="en-US" dirty="0"/>
              <a:t>(2) Contract Verification</a:t>
            </a:r>
          </a:p>
          <a:p>
            <a:pPr marL="457200" lvl="1" indent="0">
              <a:buNone/>
            </a:pPr>
            <a:r>
              <a:rPr lang="en-US" dirty="0"/>
              <a:t>Verify the following characteristics of the contract:</a:t>
            </a:r>
          </a:p>
          <a:p>
            <a:pPr lvl="1"/>
            <a:r>
              <a:rPr lang="en-US" dirty="0"/>
              <a:t>a) System requirements (from RFP or tender, and contract) satisfy and are consistent with user needs.</a:t>
            </a:r>
          </a:p>
          <a:p>
            <a:pPr lvl="1"/>
            <a:r>
              <a:rPr lang="en-US" dirty="0"/>
              <a:t>b) Procedures are documented for managing requirement changes and for identifying the management hierarchy to address problems.</a:t>
            </a:r>
          </a:p>
          <a:p>
            <a:pPr lvl="1"/>
            <a:r>
              <a:rPr lang="en-US" dirty="0"/>
              <a:t>c) Procedures for interface and cooperation among the parties are documented, including ownership, warranty, copyright, and confidentiality.</a:t>
            </a:r>
          </a:p>
          <a:p>
            <a:pPr lvl="1"/>
            <a:r>
              <a:rPr lang="en-US" dirty="0"/>
              <a:t>d) Acceptance criteria and procedures are documented in accordance with requirements.</a:t>
            </a:r>
          </a:p>
          <a:p>
            <a:endParaRPr lang="en-US" dirty="0"/>
          </a:p>
        </p:txBody>
      </p:sp>
    </p:spTree>
    <p:extLst>
      <p:ext uri="{BB962C8B-B14F-4D97-AF65-F5344CB8AC3E}">
        <p14:creationId xmlns:p14="http://schemas.microsoft.com/office/powerpoint/2010/main" val="1954070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CE19-772D-49F8-8A7B-ED881ED73232}"/>
              </a:ext>
            </a:extLst>
          </p:cNvPr>
          <p:cNvSpPr>
            <a:spLocks noGrp="1"/>
          </p:cNvSpPr>
          <p:nvPr>
            <p:ph type="title"/>
          </p:nvPr>
        </p:nvSpPr>
        <p:spPr/>
        <p:txBody>
          <a:bodyPr/>
          <a:lstStyle/>
          <a:p>
            <a:endParaRPr lang="en-US" dirty="0"/>
          </a:p>
        </p:txBody>
      </p:sp>
      <p:pic>
        <p:nvPicPr>
          <p:cNvPr id="6" name="Content Placeholder 5" descr="Diagram&#10;&#10;Description automatically generated">
            <a:extLst>
              <a:ext uri="{FF2B5EF4-FFF2-40B4-BE49-F238E27FC236}">
                <a16:creationId xmlns:a16="http://schemas.microsoft.com/office/drawing/2014/main" id="{211D3370-8C31-429F-BD9D-5004A54DA8D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68661" y="3139349"/>
            <a:ext cx="4657725" cy="3638550"/>
          </a:xfrm>
        </p:spPr>
      </p:pic>
      <p:pic>
        <p:nvPicPr>
          <p:cNvPr id="7" name="Content Placeholder 6" descr="Table&#10;&#10;Description automatically generated">
            <a:extLst>
              <a:ext uri="{FF2B5EF4-FFF2-40B4-BE49-F238E27FC236}">
                <a16:creationId xmlns:a16="http://schemas.microsoft.com/office/drawing/2014/main" id="{8215F8A0-6209-4638-85D5-259C3052B39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3553968"/>
            <a:ext cx="5181600" cy="3304032"/>
          </a:xfrm>
          <a:prstGeom prst="rect">
            <a:avLst/>
          </a:prstGeom>
        </p:spPr>
      </p:pic>
      <p:pic>
        <p:nvPicPr>
          <p:cNvPr id="9" name="Picture 8" descr="Table&#10;&#10;Description automatically generated">
            <a:extLst>
              <a:ext uri="{FF2B5EF4-FFF2-40B4-BE49-F238E27FC236}">
                <a16:creationId xmlns:a16="http://schemas.microsoft.com/office/drawing/2014/main" id="{4034D2BA-5496-4A91-B00D-36FEAE4D49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61" y="303576"/>
            <a:ext cx="4641910" cy="2774224"/>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6E33D79F-6503-9E42-B3D2-82DBFBACD40E}"/>
              </a:ext>
            </a:extLst>
          </p:cNvPr>
          <p:cNvPicPr>
            <a:picLocks noChangeAspect="1"/>
          </p:cNvPicPr>
          <p:nvPr/>
        </p:nvPicPr>
        <p:blipFill>
          <a:blip r:embed="rId5"/>
          <a:stretch>
            <a:fillRect/>
          </a:stretch>
        </p:blipFill>
        <p:spPr>
          <a:xfrm>
            <a:off x="6658429" y="0"/>
            <a:ext cx="5533571" cy="3429000"/>
          </a:xfrm>
          <a:prstGeom prst="rect">
            <a:avLst/>
          </a:prstGeom>
        </p:spPr>
      </p:pic>
    </p:spTree>
    <p:extLst>
      <p:ext uri="{BB962C8B-B14F-4D97-AF65-F5344CB8AC3E}">
        <p14:creationId xmlns:p14="http://schemas.microsoft.com/office/powerpoint/2010/main" val="158827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AF59-0DFE-524B-9682-DB17143FA3CB}"/>
              </a:ext>
            </a:extLst>
          </p:cNvPr>
          <p:cNvSpPr>
            <a:spLocks noGrp="1"/>
          </p:cNvSpPr>
          <p:nvPr>
            <p:ph type="title"/>
          </p:nvPr>
        </p:nvSpPr>
        <p:spPr/>
        <p:txBody>
          <a:bodyPr>
            <a:normAutofit fontScale="90000"/>
          </a:bodyPr>
          <a:lstStyle/>
          <a:p>
            <a:r>
              <a:rPr lang="en-US" b="1" dirty="0"/>
              <a:t>Chapter 7 B. Methodologies (for Quality Management) </a:t>
            </a:r>
            <a:br>
              <a:rPr lang="en-US" dirty="0"/>
            </a:br>
            <a:endParaRPr lang="en-US" dirty="0"/>
          </a:p>
        </p:txBody>
      </p:sp>
      <p:sp>
        <p:nvSpPr>
          <p:cNvPr id="3" name="Content Placeholder 2">
            <a:extLst>
              <a:ext uri="{FF2B5EF4-FFF2-40B4-BE49-F238E27FC236}">
                <a16:creationId xmlns:a16="http://schemas.microsoft.com/office/drawing/2014/main" id="{5F2BC11C-3766-F746-8D3A-2DFB52BF5762}"/>
              </a:ext>
            </a:extLst>
          </p:cNvPr>
          <p:cNvSpPr>
            <a:spLocks noGrp="1"/>
          </p:cNvSpPr>
          <p:nvPr>
            <p:ph idx="1"/>
          </p:nvPr>
        </p:nvSpPr>
        <p:spPr/>
        <p:txBody>
          <a:bodyPr>
            <a:normAutofit fontScale="92500" lnSpcReduction="20000"/>
          </a:bodyPr>
          <a:lstStyle/>
          <a:p>
            <a:r>
              <a:rPr lang="en-US" b="1" dirty="0"/>
              <a:t>1. Cost of Quality (</a:t>
            </a:r>
            <a:r>
              <a:rPr lang="en-US" b="1" dirty="0" err="1"/>
              <a:t>CoQ</a:t>
            </a:r>
            <a:r>
              <a:rPr lang="en-US" b="1" dirty="0"/>
              <a:t>) </a:t>
            </a:r>
          </a:p>
          <a:p>
            <a:pPr lvl="1"/>
            <a:r>
              <a:rPr lang="en-US" b="1" dirty="0"/>
              <a:t>Prevention Cost of Quality</a:t>
            </a:r>
          </a:p>
          <a:p>
            <a:pPr lvl="1"/>
            <a:r>
              <a:rPr lang="en-US" b="1" dirty="0"/>
              <a:t>Appraisal Cost of Quality</a:t>
            </a:r>
          </a:p>
          <a:p>
            <a:pPr lvl="1"/>
            <a:r>
              <a:rPr lang="en-US" b="1" dirty="0"/>
              <a:t>Internal failure Cost of Quality</a:t>
            </a:r>
          </a:p>
          <a:p>
            <a:pPr lvl="1"/>
            <a:r>
              <a:rPr lang="en-US" b="1" dirty="0"/>
              <a:t>External failure Cost of Quality</a:t>
            </a:r>
          </a:p>
          <a:p>
            <a:r>
              <a:rPr lang="en-US" b="1" dirty="0"/>
              <a:t>2. Process Improvement Models </a:t>
            </a:r>
            <a:endParaRPr lang="en-US" dirty="0"/>
          </a:p>
          <a:p>
            <a:pPr lvl="1"/>
            <a:r>
              <a:rPr lang="en-US" b="1" dirty="0"/>
              <a:t>Plan–Do–Check–Act (PDCA) Model </a:t>
            </a:r>
            <a:endParaRPr lang="en-US" dirty="0"/>
          </a:p>
          <a:p>
            <a:pPr lvl="1"/>
            <a:r>
              <a:rPr lang="en-US" b="1" dirty="0"/>
              <a:t>Six Sigma </a:t>
            </a:r>
          </a:p>
          <a:p>
            <a:pPr lvl="1"/>
            <a:r>
              <a:rPr lang="en-US" b="1" dirty="0"/>
              <a:t>Lean Techniques </a:t>
            </a:r>
          </a:p>
          <a:p>
            <a:r>
              <a:rPr lang="en-US" b="1" dirty="0"/>
              <a:t>3. Corrective Action Procedures </a:t>
            </a:r>
            <a:endParaRPr lang="en-US" dirty="0"/>
          </a:p>
          <a:p>
            <a:pPr lvl="1"/>
            <a:r>
              <a:rPr lang="en-US" b="1" dirty="0"/>
              <a:t>Product Problem resolution </a:t>
            </a:r>
          </a:p>
          <a:p>
            <a:pPr lvl="1"/>
            <a:r>
              <a:rPr lang="en-US" b="1" dirty="0"/>
              <a:t>Corrective Action Process </a:t>
            </a:r>
            <a:endParaRPr lang="en-US" dirty="0"/>
          </a:p>
          <a:p>
            <a:r>
              <a:rPr lang="en-US" b="1" dirty="0"/>
              <a:t>4. Defect Prevention </a:t>
            </a:r>
            <a:endParaRPr lang="en-US" dirty="0"/>
          </a:p>
          <a:p>
            <a:pPr lvl="1"/>
            <a:endParaRPr lang="en-US" dirty="0"/>
          </a:p>
          <a:p>
            <a:endParaRPr lang="en-US" dirty="0"/>
          </a:p>
          <a:p>
            <a:pPr lvl="1"/>
            <a:endParaRPr lang="en-US" dirty="0"/>
          </a:p>
          <a:p>
            <a:pPr lvl="1"/>
            <a:endParaRPr lang="en-US" b="1" dirty="0"/>
          </a:p>
          <a:p>
            <a:pPr lvl="1"/>
            <a:endParaRPr lang="en-US" dirty="0"/>
          </a:p>
        </p:txBody>
      </p:sp>
      <p:pic>
        <p:nvPicPr>
          <p:cNvPr id="4" name="Picture 3">
            <a:extLst>
              <a:ext uri="{FF2B5EF4-FFF2-40B4-BE49-F238E27FC236}">
                <a16:creationId xmlns:a16="http://schemas.microsoft.com/office/drawing/2014/main" id="{19F0A7FE-0D1C-5C4F-AA18-C92129049EFC}"/>
              </a:ext>
            </a:extLst>
          </p:cNvPr>
          <p:cNvPicPr>
            <a:picLocks noChangeAspect="1"/>
          </p:cNvPicPr>
          <p:nvPr/>
        </p:nvPicPr>
        <p:blipFill>
          <a:blip r:embed="rId2"/>
          <a:stretch>
            <a:fillRect/>
          </a:stretch>
        </p:blipFill>
        <p:spPr>
          <a:xfrm>
            <a:off x="5355771" y="952729"/>
            <a:ext cx="2590800" cy="1745792"/>
          </a:xfrm>
          <a:prstGeom prst="rect">
            <a:avLst/>
          </a:prstGeom>
        </p:spPr>
      </p:pic>
      <p:pic>
        <p:nvPicPr>
          <p:cNvPr id="5" name="Picture 4">
            <a:extLst>
              <a:ext uri="{FF2B5EF4-FFF2-40B4-BE49-F238E27FC236}">
                <a16:creationId xmlns:a16="http://schemas.microsoft.com/office/drawing/2014/main" id="{B89BBF62-1089-5A40-A963-BBAAC5F10883}"/>
              </a:ext>
            </a:extLst>
          </p:cNvPr>
          <p:cNvPicPr>
            <a:picLocks noChangeAspect="1"/>
          </p:cNvPicPr>
          <p:nvPr/>
        </p:nvPicPr>
        <p:blipFill>
          <a:blip r:embed="rId3"/>
          <a:stretch>
            <a:fillRect/>
          </a:stretch>
        </p:blipFill>
        <p:spPr>
          <a:xfrm>
            <a:off x="8127784" y="962101"/>
            <a:ext cx="2745888" cy="1647532"/>
          </a:xfrm>
          <a:prstGeom prst="rect">
            <a:avLst/>
          </a:prstGeom>
        </p:spPr>
      </p:pic>
      <p:pic>
        <p:nvPicPr>
          <p:cNvPr id="6" name="Picture 5">
            <a:extLst>
              <a:ext uri="{FF2B5EF4-FFF2-40B4-BE49-F238E27FC236}">
                <a16:creationId xmlns:a16="http://schemas.microsoft.com/office/drawing/2014/main" id="{D4AC148D-ABB7-3343-BD92-D7F4D4E8A34D}"/>
              </a:ext>
            </a:extLst>
          </p:cNvPr>
          <p:cNvPicPr>
            <a:picLocks noChangeAspect="1"/>
          </p:cNvPicPr>
          <p:nvPr/>
        </p:nvPicPr>
        <p:blipFill>
          <a:blip r:embed="rId4"/>
          <a:stretch>
            <a:fillRect/>
          </a:stretch>
        </p:blipFill>
        <p:spPr>
          <a:xfrm>
            <a:off x="8050428" y="2626335"/>
            <a:ext cx="3103880" cy="2440657"/>
          </a:xfrm>
          <a:prstGeom prst="rect">
            <a:avLst/>
          </a:prstGeom>
        </p:spPr>
      </p:pic>
      <p:pic>
        <p:nvPicPr>
          <p:cNvPr id="7" name="Picture 6">
            <a:extLst>
              <a:ext uri="{FF2B5EF4-FFF2-40B4-BE49-F238E27FC236}">
                <a16:creationId xmlns:a16="http://schemas.microsoft.com/office/drawing/2014/main" id="{9018579E-7243-0D44-9994-441E7C80DDE5}"/>
              </a:ext>
            </a:extLst>
          </p:cNvPr>
          <p:cNvPicPr>
            <a:picLocks noChangeAspect="1"/>
          </p:cNvPicPr>
          <p:nvPr/>
        </p:nvPicPr>
        <p:blipFill>
          <a:blip r:embed="rId5"/>
          <a:stretch>
            <a:fillRect/>
          </a:stretch>
        </p:blipFill>
        <p:spPr>
          <a:xfrm>
            <a:off x="5355771" y="5160876"/>
            <a:ext cx="3103880" cy="1624584"/>
          </a:xfrm>
          <a:prstGeom prst="rect">
            <a:avLst/>
          </a:prstGeom>
        </p:spPr>
      </p:pic>
      <p:pic>
        <p:nvPicPr>
          <p:cNvPr id="8" name="Picture 7">
            <a:extLst>
              <a:ext uri="{FF2B5EF4-FFF2-40B4-BE49-F238E27FC236}">
                <a16:creationId xmlns:a16="http://schemas.microsoft.com/office/drawing/2014/main" id="{99A89AAD-5469-A146-98CB-11B910C55133}"/>
              </a:ext>
            </a:extLst>
          </p:cNvPr>
          <p:cNvPicPr>
            <a:picLocks noChangeAspect="1"/>
          </p:cNvPicPr>
          <p:nvPr/>
        </p:nvPicPr>
        <p:blipFill>
          <a:blip r:embed="rId6"/>
          <a:stretch>
            <a:fillRect/>
          </a:stretch>
        </p:blipFill>
        <p:spPr>
          <a:xfrm>
            <a:off x="8587671" y="5088336"/>
            <a:ext cx="2657341" cy="1769664"/>
          </a:xfrm>
          <a:prstGeom prst="rect">
            <a:avLst/>
          </a:prstGeom>
        </p:spPr>
      </p:pic>
      <p:pic>
        <p:nvPicPr>
          <p:cNvPr id="9" name="Picture 8">
            <a:extLst>
              <a:ext uri="{FF2B5EF4-FFF2-40B4-BE49-F238E27FC236}">
                <a16:creationId xmlns:a16="http://schemas.microsoft.com/office/drawing/2014/main" id="{BE02122F-B783-DA41-AA5A-33835BA64A13}"/>
              </a:ext>
            </a:extLst>
          </p:cNvPr>
          <p:cNvPicPr>
            <a:picLocks noChangeAspect="1"/>
          </p:cNvPicPr>
          <p:nvPr/>
        </p:nvPicPr>
        <p:blipFill>
          <a:blip r:embed="rId7"/>
          <a:stretch>
            <a:fillRect/>
          </a:stretch>
        </p:blipFill>
        <p:spPr>
          <a:xfrm>
            <a:off x="10764284" y="0"/>
            <a:ext cx="1427716" cy="1292601"/>
          </a:xfrm>
          <a:prstGeom prst="rect">
            <a:avLst/>
          </a:prstGeom>
        </p:spPr>
      </p:pic>
    </p:spTree>
    <p:extLst>
      <p:ext uri="{BB962C8B-B14F-4D97-AF65-F5344CB8AC3E}">
        <p14:creationId xmlns:p14="http://schemas.microsoft.com/office/powerpoint/2010/main" val="1103959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7B5B-B683-43CE-BC20-9C3BF0CA5BA9}"/>
              </a:ext>
            </a:extLst>
          </p:cNvPr>
          <p:cNvSpPr>
            <a:spLocks noGrp="1"/>
          </p:cNvSpPr>
          <p:nvPr>
            <p:ph type="title"/>
          </p:nvPr>
        </p:nvSpPr>
        <p:spPr/>
        <p:txBody>
          <a:bodyPr/>
          <a:lstStyle/>
          <a:p>
            <a:endParaRPr lang="en-US" dirty="0"/>
          </a:p>
        </p:txBody>
      </p:sp>
      <p:pic>
        <p:nvPicPr>
          <p:cNvPr id="6" name="Content Placeholder 5" descr="Diagram, venn diagram&#10;&#10;Description automatically generated">
            <a:extLst>
              <a:ext uri="{FF2B5EF4-FFF2-40B4-BE49-F238E27FC236}">
                <a16:creationId xmlns:a16="http://schemas.microsoft.com/office/drawing/2014/main" id="{16DB8777-F8BA-4C81-8A53-9DE7F22226E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3165" y="549298"/>
            <a:ext cx="4017361" cy="2436310"/>
          </a:xfrm>
        </p:spPr>
      </p:pic>
      <p:pic>
        <p:nvPicPr>
          <p:cNvPr id="12" name="Picture 11" descr="Diagram&#10;&#10;Description automatically generated">
            <a:extLst>
              <a:ext uri="{FF2B5EF4-FFF2-40B4-BE49-F238E27FC236}">
                <a16:creationId xmlns:a16="http://schemas.microsoft.com/office/drawing/2014/main" id="{F0C94A21-24A1-4472-BF08-8B21E8B17D26}"/>
              </a:ext>
            </a:extLst>
          </p:cNvPr>
          <p:cNvPicPr>
            <a:picLocks noChangeAspect="1"/>
          </p:cNvPicPr>
          <p:nvPr/>
        </p:nvPicPr>
        <p:blipFill>
          <a:blip r:embed="rId4"/>
          <a:stretch>
            <a:fillRect/>
          </a:stretch>
        </p:blipFill>
        <p:spPr>
          <a:xfrm>
            <a:off x="6019801" y="2703680"/>
            <a:ext cx="5181600" cy="3860234"/>
          </a:xfrm>
          <a:prstGeom prst="rect">
            <a:avLst/>
          </a:prstGeom>
        </p:spPr>
      </p:pic>
      <p:pic>
        <p:nvPicPr>
          <p:cNvPr id="14" name="Picture 13" descr="Diagram&#10;&#10;Description automatically generated">
            <a:extLst>
              <a:ext uri="{FF2B5EF4-FFF2-40B4-BE49-F238E27FC236}">
                <a16:creationId xmlns:a16="http://schemas.microsoft.com/office/drawing/2014/main" id="{E8EBB335-7E0D-4BBD-B513-9A031BBA62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64" y="3169781"/>
            <a:ext cx="4017361" cy="2968050"/>
          </a:xfrm>
          <a:prstGeom prst="rect">
            <a:avLst/>
          </a:prstGeom>
        </p:spPr>
      </p:pic>
      <p:pic>
        <p:nvPicPr>
          <p:cNvPr id="16" name="Picture 15" descr="Diagram&#10;&#10;Description automatically generated">
            <a:extLst>
              <a:ext uri="{FF2B5EF4-FFF2-40B4-BE49-F238E27FC236}">
                <a16:creationId xmlns:a16="http://schemas.microsoft.com/office/drawing/2014/main" id="{CFB582B2-A3C4-4570-9D73-C43C35936F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808" y="-57750"/>
            <a:ext cx="4159696" cy="2279552"/>
          </a:xfrm>
          <a:prstGeom prst="rect">
            <a:avLst/>
          </a:prstGeom>
        </p:spPr>
      </p:pic>
      <p:sp>
        <p:nvSpPr>
          <p:cNvPr id="5" name="Content Placeholder 4">
            <a:extLst>
              <a:ext uri="{FF2B5EF4-FFF2-40B4-BE49-F238E27FC236}">
                <a16:creationId xmlns:a16="http://schemas.microsoft.com/office/drawing/2014/main" id="{4954916A-9B7D-744E-B567-5A43C579C413}"/>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22205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20B94-9E45-40C6-88A7-B651674F5C8E}"/>
              </a:ext>
            </a:extLst>
          </p:cNvPr>
          <p:cNvSpPr>
            <a:spLocks noGrp="1"/>
          </p:cNvSpPr>
          <p:nvPr>
            <p:ph type="title"/>
          </p:nvPr>
        </p:nvSpPr>
        <p:spPr/>
        <p:txBody>
          <a:bodyPr/>
          <a:lstStyle/>
          <a:p>
            <a:endParaRPr lang="en-US"/>
          </a:p>
        </p:txBody>
      </p:sp>
      <p:pic>
        <p:nvPicPr>
          <p:cNvPr id="6" name="Content Placeholder 5" descr="Diagram&#10;&#10;Description automatically generated">
            <a:extLst>
              <a:ext uri="{FF2B5EF4-FFF2-40B4-BE49-F238E27FC236}">
                <a16:creationId xmlns:a16="http://schemas.microsoft.com/office/drawing/2014/main" id="{0A3952DC-492D-4B0B-B932-5D9F41049C1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4090095"/>
            <a:ext cx="5181600" cy="2767905"/>
          </a:xfrm>
        </p:spPr>
      </p:pic>
      <p:pic>
        <p:nvPicPr>
          <p:cNvPr id="8" name="Content Placeholder 7" descr="Graphical user interface, text&#10;&#10;Description automatically generated">
            <a:extLst>
              <a:ext uri="{FF2B5EF4-FFF2-40B4-BE49-F238E27FC236}">
                <a16:creationId xmlns:a16="http://schemas.microsoft.com/office/drawing/2014/main" id="{AF20C2EB-91A3-44F1-8308-8D2954DE41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794" y="0"/>
            <a:ext cx="5181600" cy="2332732"/>
          </a:xfrm>
        </p:spPr>
      </p:pic>
      <p:pic>
        <p:nvPicPr>
          <p:cNvPr id="10" name="Picture 9" descr="Diagram&#10;&#10;Description automatically generated">
            <a:extLst>
              <a:ext uri="{FF2B5EF4-FFF2-40B4-BE49-F238E27FC236}">
                <a16:creationId xmlns:a16="http://schemas.microsoft.com/office/drawing/2014/main" id="{24F8C158-0744-4E89-99CF-CA5FA4FEA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977" y="3128983"/>
            <a:ext cx="4972023" cy="3729017"/>
          </a:xfrm>
          <a:prstGeom prst="rect">
            <a:avLst/>
          </a:prstGeom>
        </p:spPr>
      </p:pic>
      <p:sp>
        <p:nvSpPr>
          <p:cNvPr id="9" name="Rectangle 8">
            <a:extLst>
              <a:ext uri="{FF2B5EF4-FFF2-40B4-BE49-F238E27FC236}">
                <a16:creationId xmlns:a16="http://schemas.microsoft.com/office/drawing/2014/main" id="{403BC603-D774-4249-8E8D-DA20ADF7B4CA}"/>
              </a:ext>
            </a:extLst>
          </p:cNvPr>
          <p:cNvSpPr/>
          <p:nvPr/>
        </p:nvSpPr>
        <p:spPr>
          <a:xfrm>
            <a:off x="5382228" y="-1"/>
            <a:ext cx="6809772" cy="2963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7" descr="Chart, pie chart&#10;&#10;Description automatically generated">
            <a:extLst>
              <a:ext uri="{FF2B5EF4-FFF2-40B4-BE49-F238E27FC236}">
                <a16:creationId xmlns:a16="http://schemas.microsoft.com/office/drawing/2014/main" id="{1ECC36D2-4973-FA41-88FD-C650BF1E8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615" y="0"/>
            <a:ext cx="7028194" cy="2646417"/>
          </a:xfrm>
          <a:prstGeom prst="rect">
            <a:avLst/>
          </a:prstGeom>
        </p:spPr>
      </p:pic>
    </p:spTree>
    <p:extLst>
      <p:ext uri="{BB962C8B-B14F-4D97-AF65-F5344CB8AC3E}">
        <p14:creationId xmlns:p14="http://schemas.microsoft.com/office/powerpoint/2010/main" val="547675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CCB4-FA00-764B-833F-C12BF70F4B9F}"/>
              </a:ext>
            </a:extLst>
          </p:cNvPr>
          <p:cNvSpPr>
            <a:spLocks noGrp="1"/>
          </p:cNvSpPr>
          <p:nvPr>
            <p:ph type="title"/>
          </p:nvPr>
        </p:nvSpPr>
        <p:spPr/>
        <p:txBody>
          <a:bodyPr/>
          <a:lstStyle/>
          <a:p>
            <a:r>
              <a:rPr lang="en-US" dirty="0"/>
              <a:t>Risk in Estimation</a:t>
            </a:r>
          </a:p>
        </p:txBody>
      </p:sp>
      <p:sp>
        <p:nvSpPr>
          <p:cNvPr id="3" name="Content Placeholder 2">
            <a:extLst>
              <a:ext uri="{FF2B5EF4-FFF2-40B4-BE49-F238E27FC236}">
                <a16:creationId xmlns:a16="http://schemas.microsoft.com/office/drawing/2014/main" id="{C969CA5B-7F3C-224C-B55A-4E4E9C5E9FBD}"/>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200657A5-21A7-5641-981E-820628C5371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9809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A269-9B0D-9443-A92C-401242045352}"/>
              </a:ext>
            </a:extLst>
          </p:cNvPr>
          <p:cNvSpPr>
            <a:spLocks noGrp="1"/>
          </p:cNvSpPr>
          <p:nvPr>
            <p:ph type="title"/>
          </p:nvPr>
        </p:nvSpPr>
        <p:spPr/>
        <p:txBody>
          <a:bodyPr>
            <a:normAutofit fontScale="90000"/>
          </a:bodyPr>
          <a:lstStyle/>
          <a:p>
            <a:r>
              <a:rPr lang="en-US" i="1" dirty="0"/>
              <a:t>Certified Software Quality Engineer Handbook</a:t>
            </a:r>
            <a:r>
              <a:rPr lang="en-US" dirty="0"/>
              <a:t>, Chapter 15 A. Planning, Scheduling, and Deployment - Documents</a:t>
            </a:r>
          </a:p>
        </p:txBody>
      </p:sp>
      <p:sp>
        <p:nvSpPr>
          <p:cNvPr id="3" name="Content Placeholder 2">
            <a:extLst>
              <a:ext uri="{FF2B5EF4-FFF2-40B4-BE49-F238E27FC236}">
                <a16:creationId xmlns:a16="http://schemas.microsoft.com/office/drawing/2014/main" id="{BB71CBF7-93B0-4648-A813-AB03A64CA8B3}"/>
              </a:ext>
            </a:extLst>
          </p:cNvPr>
          <p:cNvSpPr>
            <a:spLocks noGrp="1"/>
          </p:cNvSpPr>
          <p:nvPr>
            <p:ph idx="1"/>
          </p:nvPr>
        </p:nvSpPr>
        <p:spPr/>
        <p:txBody>
          <a:bodyPr/>
          <a:lstStyle/>
          <a:p>
            <a:r>
              <a:rPr lang="en-US" sz="1800" b="1" dirty="0">
                <a:latin typeface="OptimaLTStd-DemiBold"/>
              </a:rPr>
              <a:t>Project Estimation and Forecasting</a:t>
            </a:r>
          </a:p>
          <a:p>
            <a:r>
              <a:rPr lang="en-US" sz="1800" b="1" dirty="0">
                <a:latin typeface="OptimaLTStd-DemiBold"/>
              </a:rPr>
              <a:t>Estimation Techniques</a:t>
            </a:r>
          </a:p>
          <a:p>
            <a:pPr lvl="1"/>
            <a:r>
              <a:rPr lang="en-US" sz="1400" b="1" dirty="0">
                <a:latin typeface="OptimaLTStd-DemiBold"/>
              </a:rPr>
              <a:t>Expert-Judgment Estimation Techniques</a:t>
            </a:r>
          </a:p>
          <a:p>
            <a:pPr lvl="1"/>
            <a:r>
              <a:rPr lang="en-US" sz="1500" dirty="0"/>
              <a:t>Model-Based estimation techniques </a:t>
            </a:r>
          </a:p>
          <a:p>
            <a:r>
              <a:rPr lang="en-US" sz="1900" dirty="0"/>
              <a:t>Budget: Labor, Capital, Other (Subcontract, Supplies, Rents)</a:t>
            </a:r>
          </a:p>
          <a:p>
            <a:endParaRPr lang="en-US" dirty="0"/>
          </a:p>
        </p:txBody>
      </p:sp>
      <p:pic>
        <p:nvPicPr>
          <p:cNvPr id="4" name="Picture 3">
            <a:extLst>
              <a:ext uri="{FF2B5EF4-FFF2-40B4-BE49-F238E27FC236}">
                <a16:creationId xmlns:a16="http://schemas.microsoft.com/office/drawing/2014/main" id="{0A749017-7A2B-FC40-BDBB-A7B34D29478A}"/>
              </a:ext>
            </a:extLst>
          </p:cNvPr>
          <p:cNvPicPr>
            <a:picLocks noChangeAspect="1"/>
          </p:cNvPicPr>
          <p:nvPr/>
        </p:nvPicPr>
        <p:blipFill>
          <a:blip r:embed="rId2"/>
          <a:stretch>
            <a:fillRect/>
          </a:stretch>
        </p:blipFill>
        <p:spPr>
          <a:xfrm>
            <a:off x="6851027" y="1505452"/>
            <a:ext cx="5340973" cy="4166102"/>
          </a:xfrm>
          <a:prstGeom prst="rect">
            <a:avLst/>
          </a:prstGeom>
        </p:spPr>
      </p:pic>
      <p:pic>
        <p:nvPicPr>
          <p:cNvPr id="5" name="Picture 4">
            <a:extLst>
              <a:ext uri="{FF2B5EF4-FFF2-40B4-BE49-F238E27FC236}">
                <a16:creationId xmlns:a16="http://schemas.microsoft.com/office/drawing/2014/main" id="{7EA5412B-B6D2-F046-A89B-2A6313568385}"/>
              </a:ext>
            </a:extLst>
          </p:cNvPr>
          <p:cNvPicPr>
            <a:picLocks noChangeAspect="1"/>
          </p:cNvPicPr>
          <p:nvPr/>
        </p:nvPicPr>
        <p:blipFill>
          <a:blip r:embed="rId3"/>
          <a:stretch>
            <a:fillRect/>
          </a:stretch>
        </p:blipFill>
        <p:spPr>
          <a:xfrm>
            <a:off x="10764284" y="0"/>
            <a:ext cx="1427716" cy="1292601"/>
          </a:xfrm>
          <a:prstGeom prst="rect">
            <a:avLst/>
          </a:prstGeom>
        </p:spPr>
      </p:pic>
    </p:spTree>
    <p:extLst>
      <p:ext uri="{BB962C8B-B14F-4D97-AF65-F5344CB8AC3E}">
        <p14:creationId xmlns:p14="http://schemas.microsoft.com/office/powerpoint/2010/main" val="2657197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930-D7E1-5441-9A1B-8D5CC6294280}"/>
              </a:ext>
            </a:extLst>
          </p:cNvPr>
          <p:cNvSpPr>
            <a:spLocks noGrp="1"/>
          </p:cNvSpPr>
          <p:nvPr>
            <p:ph type="title"/>
          </p:nvPr>
        </p:nvSpPr>
        <p:spPr/>
        <p:txBody>
          <a:bodyPr>
            <a:noAutofit/>
          </a:bodyPr>
          <a:lstStyle/>
          <a:p>
            <a:r>
              <a:rPr lang="en-US" sz="3200" i="1" dirty="0"/>
              <a:t>Certified Software Quality Engineer Handbook</a:t>
            </a:r>
            <a:r>
              <a:rPr lang="en-US" sz="3200" dirty="0"/>
              <a:t>, Chapter 15 A. Planning, Scheduling, and Deployment – Estimation Techniques</a:t>
            </a:r>
          </a:p>
        </p:txBody>
      </p:sp>
      <p:sp>
        <p:nvSpPr>
          <p:cNvPr id="5" name="Text Placeholder 4">
            <a:extLst>
              <a:ext uri="{FF2B5EF4-FFF2-40B4-BE49-F238E27FC236}">
                <a16:creationId xmlns:a16="http://schemas.microsoft.com/office/drawing/2014/main" id="{3F836777-D15C-5C48-BEEC-307DE2C6E33D}"/>
              </a:ext>
            </a:extLst>
          </p:cNvPr>
          <p:cNvSpPr>
            <a:spLocks noGrp="1"/>
          </p:cNvSpPr>
          <p:nvPr>
            <p:ph type="body" idx="1"/>
          </p:nvPr>
        </p:nvSpPr>
        <p:spPr/>
        <p:txBody>
          <a:bodyPr/>
          <a:lstStyle/>
          <a:p>
            <a:r>
              <a:rPr lang="en-US" dirty="0">
                <a:latin typeface="OptimaLTStd-DemiBold"/>
              </a:rPr>
              <a:t>Expert-Judgment Estimation Techniques</a:t>
            </a:r>
          </a:p>
        </p:txBody>
      </p:sp>
      <p:sp>
        <p:nvSpPr>
          <p:cNvPr id="3" name="Content Placeholder 2">
            <a:extLst>
              <a:ext uri="{FF2B5EF4-FFF2-40B4-BE49-F238E27FC236}">
                <a16:creationId xmlns:a16="http://schemas.microsoft.com/office/drawing/2014/main" id="{F1CD4595-7372-F541-80E4-BF0ED6E751B8}"/>
              </a:ext>
            </a:extLst>
          </p:cNvPr>
          <p:cNvSpPr>
            <a:spLocks noGrp="1"/>
          </p:cNvSpPr>
          <p:nvPr>
            <p:ph sz="half" idx="2"/>
          </p:nvPr>
        </p:nvSpPr>
        <p:spPr/>
        <p:txBody>
          <a:bodyPr>
            <a:normAutofit fontScale="70000" lnSpcReduction="20000"/>
          </a:bodyPr>
          <a:lstStyle/>
          <a:p>
            <a:r>
              <a:rPr lang="en-US" i="1" dirty="0"/>
              <a:t>Delphi, wideband Delphi</a:t>
            </a:r>
            <a:endParaRPr lang="en-US" dirty="0"/>
          </a:p>
          <a:p>
            <a:pPr lvl="1"/>
            <a:r>
              <a:rPr lang="en-US" i="1" dirty="0"/>
              <a:t>Step 1. </a:t>
            </a:r>
            <a:r>
              <a:rPr lang="en-US" dirty="0"/>
              <a:t>Coordinator presents each expert with </a:t>
            </a:r>
            <a:r>
              <a:rPr lang="en-US" b="1" dirty="0"/>
              <a:t>project specifications </a:t>
            </a:r>
            <a:r>
              <a:rPr lang="en-US" dirty="0"/>
              <a:t>and other relevant information. </a:t>
            </a:r>
          </a:p>
          <a:p>
            <a:pPr lvl="1"/>
            <a:r>
              <a:rPr lang="en-US" i="1" dirty="0"/>
              <a:t>Step 2. </a:t>
            </a:r>
            <a:r>
              <a:rPr lang="en-US" dirty="0"/>
              <a:t>Several experts, in </a:t>
            </a:r>
            <a:r>
              <a:rPr lang="en-US" b="1" dirty="0"/>
              <a:t>isolation</a:t>
            </a:r>
            <a:r>
              <a:rPr lang="en-US" dirty="0"/>
              <a:t> from one another, use their personal experience and judgment to estimate the cost, size, or effort for each activity in the WBS. </a:t>
            </a:r>
          </a:p>
          <a:p>
            <a:pPr lvl="1"/>
            <a:r>
              <a:rPr lang="en-US" i="1" dirty="0"/>
              <a:t>Step 3. </a:t>
            </a:r>
            <a:r>
              <a:rPr lang="en-US" dirty="0"/>
              <a:t>The coordinator </a:t>
            </a:r>
            <a:r>
              <a:rPr lang="en-US" b="1" dirty="0"/>
              <a:t>collects</a:t>
            </a:r>
            <a:r>
              <a:rPr lang="en-US" dirty="0"/>
              <a:t> the estimates from each expert and prepares a summary of the experts’ responses and their rationales. </a:t>
            </a:r>
          </a:p>
          <a:p>
            <a:pPr lvl="1"/>
            <a:r>
              <a:rPr lang="en-US" i="1" dirty="0"/>
              <a:t>Step 4. </a:t>
            </a:r>
            <a:r>
              <a:rPr lang="en-US" dirty="0"/>
              <a:t>Each expert receives this </a:t>
            </a:r>
            <a:r>
              <a:rPr lang="en-US" b="1" dirty="0"/>
              <a:t>composite</a:t>
            </a:r>
            <a:r>
              <a:rPr lang="en-US" dirty="0"/>
              <a:t> feedback and is asked to make new predictions based on that feedback. </a:t>
            </a:r>
          </a:p>
          <a:p>
            <a:pPr lvl="1"/>
            <a:r>
              <a:rPr lang="en-US" i="1" dirty="0"/>
              <a:t>Step 5. </a:t>
            </a:r>
            <a:r>
              <a:rPr lang="en-US" dirty="0"/>
              <a:t>Repeat steps 1 through 4 until </a:t>
            </a:r>
            <a:r>
              <a:rPr lang="en-US" b="1" dirty="0"/>
              <a:t>consensus</a:t>
            </a:r>
            <a:r>
              <a:rPr lang="en-US" dirty="0"/>
              <a:t> is reached that the estimates are close enough to use their average as the estimate. </a:t>
            </a:r>
          </a:p>
          <a:p>
            <a:endParaRPr lang="en-US" dirty="0"/>
          </a:p>
          <a:p>
            <a:pPr lvl="1"/>
            <a:endParaRPr lang="en-US" dirty="0"/>
          </a:p>
          <a:p>
            <a:pPr lvl="1"/>
            <a:endParaRPr lang="en-US" dirty="0"/>
          </a:p>
          <a:p>
            <a:endParaRPr lang="en-US" dirty="0"/>
          </a:p>
        </p:txBody>
      </p:sp>
      <p:sp>
        <p:nvSpPr>
          <p:cNvPr id="6" name="Text Placeholder 5">
            <a:extLst>
              <a:ext uri="{FF2B5EF4-FFF2-40B4-BE49-F238E27FC236}">
                <a16:creationId xmlns:a16="http://schemas.microsoft.com/office/drawing/2014/main" id="{A19E6D1E-7B10-2B48-A7F2-A08C427BEB16}"/>
              </a:ext>
            </a:extLst>
          </p:cNvPr>
          <p:cNvSpPr>
            <a:spLocks noGrp="1"/>
          </p:cNvSpPr>
          <p:nvPr>
            <p:ph type="body" sz="quarter" idx="3"/>
          </p:nvPr>
        </p:nvSpPr>
        <p:spPr/>
        <p:txBody>
          <a:bodyPr/>
          <a:lstStyle/>
          <a:p>
            <a:r>
              <a:rPr lang="en-US" dirty="0"/>
              <a:t>Agile Poker Planning</a:t>
            </a:r>
          </a:p>
        </p:txBody>
      </p:sp>
      <p:sp>
        <p:nvSpPr>
          <p:cNvPr id="7" name="Content Placeholder 6">
            <a:extLst>
              <a:ext uri="{FF2B5EF4-FFF2-40B4-BE49-F238E27FC236}">
                <a16:creationId xmlns:a16="http://schemas.microsoft.com/office/drawing/2014/main" id="{8B328DD0-89A3-6B41-91E7-159C2BB84AA0}"/>
              </a:ext>
            </a:extLst>
          </p:cNvPr>
          <p:cNvSpPr>
            <a:spLocks noGrp="1"/>
          </p:cNvSpPr>
          <p:nvPr>
            <p:ph sz="quarter" idx="4"/>
          </p:nvPr>
        </p:nvSpPr>
        <p:spPr/>
        <p:txBody>
          <a:bodyPr>
            <a:normAutofit fontScale="70000" lnSpcReduction="20000"/>
          </a:bodyPr>
          <a:lstStyle/>
          <a:p>
            <a:r>
              <a:rPr lang="en-US" dirty="0"/>
              <a:t>Step 1: Hand out the cards to participants</a:t>
            </a:r>
          </a:p>
          <a:p>
            <a:r>
              <a:rPr lang="en-US" dirty="0"/>
              <a:t>Step 2: </a:t>
            </a:r>
            <a:r>
              <a:rPr lang="en-US" b="1" dirty="0"/>
              <a:t>Read the story </a:t>
            </a:r>
            <a:r>
              <a:rPr lang="en-US" dirty="0"/>
              <a:t>out loud</a:t>
            </a:r>
          </a:p>
          <a:p>
            <a:r>
              <a:rPr lang="en-US" dirty="0"/>
              <a:t>Step 3: Discuss the story</a:t>
            </a:r>
          </a:p>
          <a:p>
            <a:r>
              <a:rPr lang="en-US" dirty="0"/>
              <a:t>Step 4: </a:t>
            </a:r>
            <a:r>
              <a:rPr lang="en-US" b="1" dirty="0"/>
              <a:t>Select</a:t>
            </a:r>
            <a:r>
              <a:rPr lang="en-US" dirty="0"/>
              <a:t> and </a:t>
            </a:r>
            <a:r>
              <a:rPr lang="en-US" b="1" dirty="0"/>
              <a:t>share</a:t>
            </a:r>
          </a:p>
          <a:p>
            <a:r>
              <a:rPr lang="en-US" dirty="0"/>
              <a:t>Step 5: Reach a </a:t>
            </a:r>
            <a:r>
              <a:rPr lang="en-US" b="1" dirty="0"/>
              <a:t>consensus</a:t>
            </a:r>
          </a:p>
          <a:p>
            <a:endParaRPr lang="en-US" dirty="0"/>
          </a:p>
        </p:txBody>
      </p:sp>
    </p:spTree>
    <p:extLst>
      <p:ext uri="{BB962C8B-B14F-4D97-AF65-F5344CB8AC3E}">
        <p14:creationId xmlns:p14="http://schemas.microsoft.com/office/powerpoint/2010/main" val="2620328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9B90-4305-5A42-BC5C-67CB39E7A69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8881F86-A577-504E-89D2-B706F4FFA17D}"/>
              </a:ext>
            </a:extLst>
          </p:cNvPr>
          <p:cNvSpPr>
            <a:spLocks noGrp="1"/>
          </p:cNvSpPr>
          <p:nvPr>
            <p:ph idx="1"/>
          </p:nvPr>
        </p:nvSpPr>
        <p:spPr/>
        <p:txBody>
          <a:bodyPr/>
          <a:lstStyle/>
          <a:p>
            <a:r>
              <a:rPr lang="en-US" dirty="0"/>
              <a:t>Reading</a:t>
            </a:r>
          </a:p>
          <a:p>
            <a:r>
              <a:rPr lang="en-US" dirty="0"/>
              <a:t>Assignments</a:t>
            </a:r>
          </a:p>
          <a:p>
            <a:pPr lvl="1"/>
            <a:r>
              <a:rPr lang="en-US" b="1" dirty="0"/>
              <a:t>What is the Cost of Quality or the lack of?</a:t>
            </a:r>
          </a:p>
          <a:p>
            <a:pPr lvl="1"/>
            <a:r>
              <a:rPr lang="en-US" b="1" dirty="0"/>
              <a:t>Finish the SQAP</a:t>
            </a:r>
          </a:p>
          <a:p>
            <a:pPr lvl="1"/>
            <a:r>
              <a:rPr lang="en-US" b="1" dirty="0"/>
              <a:t>Final Version of the SQAP</a:t>
            </a:r>
            <a:endParaRPr lang="en-US" dirty="0"/>
          </a:p>
          <a:p>
            <a:endParaRPr lang="en-US" dirty="0"/>
          </a:p>
        </p:txBody>
      </p:sp>
    </p:spTree>
    <p:extLst>
      <p:ext uri="{BB962C8B-B14F-4D97-AF65-F5344CB8AC3E}">
        <p14:creationId xmlns:p14="http://schemas.microsoft.com/office/powerpoint/2010/main" val="41990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2D7A-4037-194D-91EC-9E9FC94F4977}"/>
              </a:ext>
            </a:extLst>
          </p:cNvPr>
          <p:cNvSpPr>
            <a:spLocks noGrp="1"/>
          </p:cNvSpPr>
          <p:nvPr>
            <p:ph type="title"/>
          </p:nvPr>
        </p:nvSpPr>
        <p:spPr/>
        <p:txBody>
          <a:bodyPr/>
          <a:lstStyle/>
          <a:p>
            <a:r>
              <a:rPr lang="en-US" b="1" dirty="0"/>
              <a:t>Estimation techniques </a:t>
            </a:r>
            <a:endParaRPr lang="en-US" dirty="0"/>
          </a:p>
        </p:txBody>
      </p:sp>
      <p:sp>
        <p:nvSpPr>
          <p:cNvPr id="3" name="Content Placeholder 2">
            <a:extLst>
              <a:ext uri="{FF2B5EF4-FFF2-40B4-BE49-F238E27FC236}">
                <a16:creationId xmlns:a16="http://schemas.microsoft.com/office/drawing/2014/main" id="{00AE9FF4-B5F8-AD44-8C16-46A38BA9D1F6}"/>
              </a:ext>
            </a:extLst>
          </p:cNvPr>
          <p:cNvSpPr>
            <a:spLocks noGrp="1"/>
          </p:cNvSpPr>
          <p:nvPr>
            <p:ph idx="1"/>
          </p:nvPr>
        </p:nvSpPr>
        <p:spPr>
          <a:xfrm>
            <a:off x="742935" y="1339906"/>
            <a:ext cx="6115634" cy="4351338"/>
          </a:xfrm>
        </p:spPr>
        <p:txBody>
          <a:bodyPr/>
          <a:lstStyle/>
          <a:p>
            <a:r>
              <a:rPr lang="en-US" i="1" dirty="0"/>
              <a:t>Program Evaluation and Review Technique </a:t>
            </a:r>
            <a:r>
              <a:rPr lang="en-US" dirty="0"/>
              <a:t>(PERT) </a:t>
            </a:r>
          </a:p>
          <a:p>
            <a:pPr lvl="1"/>
            <a:r>
              <a:rPr lang="en-US" dirty="0"/>
              <a:t>a = most optimistic estimate </a:t>
            </a:r>
          </a:p>
          <a:p>
            <a:pPr lvl="1"/>
            <a:r>
              <a:rPr lang="en-US" dirty="0"/>
              <a:t>m = most likely estimate </a:t>
            </a:r>
          </a:p>
          <a:p>
            <a:pPr lvl="1"/>
            <a:r>
              <a:rPr lang="en-US" dirty="0"/>
              <a:t>b = most pessimistic estimate </a:t>
            </a:r>
          </a:p>
          <a:p>
            <a:r>
              <a:rPr lang="en-US" b="1" dirty="0"/>
              <a:t>Model-Based- COCOMO</a:t>
            </a:r>
            <a:endParaRPr lang="en-US" dirty="0"/>
          </a:p>
        </p:txBody>
      </p:sp>
      <p:pic>
        <p:nvPicPr>
          <p:cNvPr id="4" name="Picture 3">
            <a:extLst>
              <a:ext uri="{FF2B5EF4-FFF2-40B4-BE49-F238E27FC236}">
                <a16:creationId xmlns:a16="http://schemas.microsoft.com/office/drawing/2014/main" id="{7EC64391-8E28-0342-B0CC-2831FBD85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603" y="3671314"/>
            <a:ext cx="3597352" cy="1630719"/>
          </a:xfrm>
          <a:prstGeom prst="rect">
            <a:avLst/>
          </a:prstGeom>
        </p:spPr>
      </p:pic>
      <p:pic>
        <p:nvPicPr>
          <p:cNvPr id="5" name="Picture 4">
            <a:extLst>
              <a:ext uri="{FF2B5EF4-FFF2-40B4-BE49-F238E27FC236}">
                <a16:creationId xmlns:a16="http://schemas.microsoft.com/office/drawing/2014/main" id="{DB61EAA6-F71F-3A46-8377-72D4370EFBCF}"/>
              </a:ext>
            </a:extLst>
          </p:cNvPr>
          <p:cNvPicPr>
            <a:picLocks noChangeAspect="1"/>
          </p:cNvPicPr>
          <p:nvPr/>
        </p:nvPicPr>
        <p:blipFill>
          <a:blip r:embed="rId3"/>
          <a:stretch>
            <a:fillRect/>
          </a:stretch>
        </p:blipFill>
        <p:spPr>
          <a:xfrm>
            <a:off x="-6414" y="5302033"/>
            <a:ext cx="5198344" cy="1555967"/>
          </a:xfrm>
          <a:prstGeom prst="rect">
            <a:avLst/>
          </a:prstGeom>
        </p:spPr>
      </p:pic>
      <p:pic>
        <p:nvPicPr>
          <p:cNvPr id="6" name="Picture 5">
            <a:extLst>
              <a:ext uri="{FF2B5EF4-FFF2-40B4-BE49-F238E27FC236}">
                <a16:creationId xmlns:a16="http://schemas.microsoft.com/office/drawing/2014/main" id="{3AD3F63D-0AE0-984C-AA58-74F00AC6AC8F}"/>
              </a:ext>
            </a:extLst>
          </p:cNvPr>
          <p:cNvPicPr>
            <a:picLocks noChangeAspect="1"/>
          </p:cNvPicPr>
          <p:nvPr/>
        </p:nvPicPr>
        <p:blipFill>
          <a:blip r:embed="rId4"/>
          <a:stretch>
            <a:fillRect/>
          </a:stretch>
        </p:blipFill>
        <p:spPr>
          <a:xfrm>
            <a:off x="5191930" y="5302033"/>
            <a:ext cx="4056242" cy="1566549"/>
          </a:xfrm>
          <a:prstGeom prst="rect">
            <a:avLst/>
          </a:prstGeom>
        </p:spPr>
      </p:pic>
      <p:pic>
        <p:nvPicPr>
          <p:cNvPr id="7" name="Picture 6">
            <a:extLst>
              <a:ext uri="{FF2B5EF4-FFF2-40B4-BE49-F238E27FC236}">
                <a16:creationId xmlns:a16="http://schemas.microsoft.com/office/drawing/2014/main" id="{1A33BD54-0BCA-504F-ABE0-43738717644D}"/>
              </a:ext>
            </a:extLst>
          </p:cNvPr>
          <p:cNvPicPr>
            <a:picLocks noChangeAspect="1"/>
          </p:cNvPicPr>
          <p:nvPr/>
        </p:nvPicPr>
        <p:blipFill>
          <a:blip r:embed="rId5"/>
          <a:stretch>
            <a:fillRect/>
          </a:stretch>
        </p:blipFill>
        <p:spPr>
          <a:xfrm rot="5400000">
            <a:off x="8062981" y="2728981"/>
            <a:ext cx="6858000" cy="1400038"/>
          </a:xfrm>
          <a:prstGeom prst="rect">
            <a:avLst/>
          </a:prstGeom>
        </p:spPr>
      </p:pic>
      <p:pic>
        <p:nvPicPr>
          <p:cNvPr id="8" name="Picture 7">
            <a:extLst>
              <a:ext uri="{FF2B5EF4-FFF2-40B4-BE49-F238E27FC236}">
                <a16:creationId xmlns:a16="http://schemas.microsoft.com/office/drawing/2014/main" id="{83E41556-A1C3-E14C-B6B2-29E57BDCAC79}"/>
              </a:ext>
            </a:extLst>
          </p:cNvPr>
          <p:cNvPicPr>
            <a:picLocks noChangeAspect="1"/>
          </p:cNvPicPr>
          <p:nvPr/>
        </p:nvPicPr>
        <p:blipFill>
          <a:blip r:embed="rId6"/>
          <a:stretch>
            <a:fillRect/>
          </a:stretch>
        </p:blipFill>
        <p:spPr>
          <a:xfrm>
            <a:off x="915093" y="4013431"/>
            <a:ext cx="3943350" cy="1348328"/>
          </a:xfrm>
          <a:prstGeom prst="rect">
            <a:avLst/>
          </a:prstGeom>
        </p:spPr>
      </p:pic>
      <p:pic>
        <p:nvPicPr>
          <p:cNvPr id="9" name="Picture 8">
            <a:extLst>
              <a:ext uri="{FF2B5EF4-FFF2-40B4-BE49-F238E27FC236}">
                <a16:creationId xmlns:a16="http://schemas.microsoft.com/office/drawing/2014/main" id="{ABC81A76-ECC6-F549-9650-9FA182671DFD}"/>
              </a:ext>
            </a:extLst>
          </p:cNvPr>
          <p:cNvPicPr>
            <a:picLocks noChangeAspect="1"/>
          </p:cNvPicPr>
          <p:nvPr/>
        </p:nvPicPr>
        <p:blipFill>
          <a:blip r:embed="rId7"/>
          <a:stretch>
            <a:fillRect/>
          </a:stretch>
        </p:blipFill>
        <p:spPr>
          <a:xfrm>
            <a:off x="5986162" y="436609"/>
            <a:ext cx="4656538" cy="2741794"/>
          </a:xfrm>
          <a:prstGeom prst="rect">
            <a:avLst/>
          </a:prstGeom>
        </p:spPr>
      </p:pic>
      <p:sp>
        <p:nvSpPr>
          <p:cNvPr id="10" name="TextBox 9">
            <a:extLst>
              <a:ext uri="{FF2B5EF4-FFF2-40B4-BE49-F238E27FC236}">
                <a16:creationId xmlns:a16="http://schemas.microsoft.com/office/drawing/2014/main" id="{6DA44B92-09D6-7D4E-A6BE-F384774E7C81}"/>
              </a:ext>
            </a:extLst>
          </p:cNvPr>
          <p:cNvSpPr txBox="1"/>
          <p:nvPr/>
        </p:nvSpPr>
        <p:spPr>
          <a:xfrm>
            <a:off x="14239" y="4687595"/>
            <a:ext cx="1487587"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a:t>Before Design</a:t>
            </a:r>
          </a:p>
        </p:txBody>
      </p:sp>
      <p:sp>
        <p:nvSpPr>
          <p:cNvPr id="11" name="TextBox 10">
            <a:extLst>
              <a:ext uri="{FF2B5EF4-FFF2-40B4-BE49-F238E27FC236}">
                <a16:creationId xmlns:a16="http://schemas.microsoft.com/office/drawing/2014/main" id="{246FC7CA-DBB6-374A-9151-1969E5853AEB}"/>
              </a:ext>
            </a:extLst>
          </p:cNvPr>
          <p:cNvSpPr txBox="1"/>
          <p:nvPr/>
        </p:nvSpPr>
        <p:spPr>
          <a:xfrm>
            <a:off x="3396086" y="4699339"/>
            <a:ext cx="134274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a:t>After Design</a:t>
            </a:r>
          </a:p>
        </p:txBody>
      </p:sp>
    </p:spTree>
    <p:extLst>
      <p:ext uri="{BB962C8B-B14F-4D97-AF65-F5344CB8AC3E}">
        <p14:creationId xmlns:p14="http://schemas.microsoft.com/office/powerpoint/2010/main" val="1098220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Est</a:t>
            </a:r>
          </a:p>
        </p:txBody>
      </p:sp>
      <p:sp>
        <p:nvSpPr>
          <p:cNvPr id="5" name="TextBox 4"/>
          <p:cNvSpPr txBox="1"/>
          <p:nvPr/>
        </p:nvSpPr>
        <p:spPr>
          <a:xfrm>
            <a:off x="4800600" y="1143000"/>
            <a:ext cx="327334" cy="369332"/>
          </a:xfrm>
          <a:prstGeom prst="rect">
            <a:avLst/>
          </a:prstGeom>
          <a:noFill/>
        </p:spPr>
        <p:txBody>
          <a:bodyPr wrap="none" rtlCol="0">
            <a:spAutoFit/>
          </a:bodyPr>
          <a:lstStyle/>
          <a:p>
            <a:r>
              <a:rPr lang="en-US" dirty="0"/>
              <a:t>D</a:t>
            </a:r>
          </a:p>
        </p:txBody>
      </p:sp>
      <p:pic>
        <p:nvPicPr>
          <p:cNvPr id="6" name="Picture 5"/>
          <p:cNvPicPr>
            <a:picLocks noChangeAspect="1"/>
          </p:cNvPicPr>
          <p:nvPr/>
        </p:nvPicPr>
        <p:blipFill>
          <a:blip r:embed="rId2"/>
          <a:stretch>
            <a:fillRect/>
          </a:stretch>
        </p:blipFill>
        <p:spPr>
          <a:xfrm>
            <a:off x="5208084" y="76201"/>
            <a:ext cx="926443" cy="175260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4527" y="76200"/>
            <a:ext cx="2142067" cy="1752601"/>
          </a:xfrm>
          <a:prstGeom prst="rect">
            <a:avLst/>
          </a:prstGeom>
        </p:spPr>
      </p:pic>
      <p:sp>
        <p:nvSpPr>
          <p:cNvPr id="8" name="Rectangle 7"/>
          <p:cNvSpPr/>
          <p:nvPr/>
        </p:nvSpPr>
        <p:spPr bwMode="auto">
          <a:xfrm>
            <a:off x="4800600" y="1524000"/>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0" name="Rectangle 9"/>
          <p:cNvSpPr/>
          <p:nvPr/>
        </p:nvSpPr>
        <p:spPr bwMode="auto">
          <a:xfrm>
            <a:off x="4800600" y="1907793"/>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1" name="Rectangle 10"/>
          <p:cNvSpPr/>
          <p:nvPr/>
        </p:nvSpPr>
        <p:spPr bwMode="auto">
          <a:xfrm>
            <a:off x="4800600" y="2291586"/>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2" name="Rectangle 11"/>
          <p:cNvSpPr/>
          <p:nvPr/>
        </p:nvSpPr>
        <p:spPr bwMode="auto">
          <a:xfrm>
            <a:off x="4793217" y="2675379"/>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3" name="Rectangle 12"/>
          <p:cNvSpPr/>
          <p:nvPr/>
        </p:nvSpPr>
        <p:spPr bwMode="auto">
          <a:xfrm>
            <a:off x="4800600" y="3049409"/>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4" name="TextBox 13"/>
          <p:cNvSpPr txBox="1"/>
          <p:nvPr/>
        </p:nvSpPr>
        <p:spPr>
          <a:xfrm>
            <a:off x="8276594" y="1047649"/>
            <a:ext cx="714747" cy="369332"/>
          </a:xfrm>
          <a:prstGeom prst="rect">
            <a:avLst/>
          </a:prstGeom>
          <a:noFill/>
        </p:spPr>
        <p:txBody>
          <a:bodyPr wrap="none" rtlCol="0">
            <a:spAutoFit/>
          </a:bodyPr>
          <a:lstStyle/>
          <a:p>
            <a:r>
              <a:rPr lang="en-US" dirty="0" err="1"/>
              <a:t>Proc</a:t>
            </a:r>
            <a:r>
              <a:rPr lang="en-US" dirty="0"/>
              <a:t>#</a:t>
            </a:r>
          </a:p>
        </p:txBody>
      </p:sp>
      <p:sp>
        <p:nvSpPr>
          <p:cNvPr id="15" name="Rectangle 14"/>
          <p:cNvSpPr/>
          <p:nvPr/>
        </p:nvSpPr>
        <p:spPr bwMode="auto">
          <a:xfrm>
            <a:off x="8360105" y="1512638"/>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6" name="Rectangle 15"/>
          <p:cNvSpPr/>
          <p:nvPr/>
        </p:nvSpPr>
        <p:spPr bwMode="auto">
          <a:xfrm>
            <a:off x="8360105" y="1896431"/>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7" name="Rectangle 16"/>
          <p:cNvSpPr/>
          <p:nvPr/>
        </p:nvSpPr>
        <p:spPr bwMode="auto">
          <a:xfrm>
            <a:off x="8360105" y="2280224"/>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8" name="Rectangle 17"/>
          <p:cNvSpPr/>
          <p:nvPr/>
        </p:nvSpPr>
        <p:spPr bwMode="auto">
          <a:xfrm>
            <a:off x="8367488" y="2654254"/>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9" name="Rectangle 18"/>
          <p:cNvSpPr/>
          <p:nvPr/>
        </p:nvSpPr>
        <p:spPr bwMode="auto">
          <a:xfrm>
            <a:off x="8360105" y="3038047"/>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0" name="Rectangle 19"/>
          <p:cNvSpPr/>
          <p:nvPr/>
        </p:nvSpPr>
        <p:spPr bwMode="auto">
          <a:xfrm>
            <a:off x="9475284" y="1452796"/>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1" name="Rectangle 20"/>
          <p:cNvSpPr/>
          <p:nvPr/>
        </p:nvSpPr>
        <p:spPr bwMode="auto">
          <a:xfrm>
            <a:off x="9475284" y="1836589"/>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2" name="Rectangle 21"/>
          <p:cNvSpPr/>
          <p:nvPr/>
        </p:nvSpPr>
        <p:spPr bwMode="auto">
          <a:xfrm>
            <a:off x="9475284" y="2220382"/>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3" name="Rectangle 22"/>
          <p:cNvSpPr/>
          <p:nvPr/>
        </p:nvSpPr>
        <p:spPr bwMode="auto">
          <a:xfrm>
            <a:off x="9482667" y="2594412"/>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4" name="Rectangle 23"/>
          <p:cNvSpPr/>
          <p:nvPr/>
        </p:nvSpPr>
        <p:spPr bwMode="auto">
          <a:xfrm>
            <a:off x="9475284" y="2978205"/>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5" name="TextBox 24"/>
          <p:cNvSpPr txBox="1"/>
          <p:nvPr/>
        </p:nvSpPr>
        <p:spPr>
          <a:xfrm>
            <a:off x="9379986" y="944406"/>
            <a:ext cx="367408" cy="369332"/>
          </a:xfrm>
          <a:prstGeom prst="rect">
            <a:avLst/>
          </a:prstGeom>
          <a:noFill/>
        </p:spPr>
        <p:txBody>
          <a:bodyPr wrap="none" rtlCol="0">
            <a:spAutoFit/>
          </a:bodyPr>
          <a:lstStyle/>
          <a:p>
            <a:pPr marL="0" lvl="1"/>
            <a:r>
              <a:rPr lang="en-US" dirty="0"/>
              <a:t>S</a:t>
            </a:r>
            <a:r>
              <a:rPr lang="en-US" baseline="-25000" dirty="0"/>
              <a:t>e</a:t>
            </a:r>
          </a:p>
        </p:txBody>
      </p:sp>
      <p:sp>
        <p:nvSpPr>
          <p:cNvPr id="26" name="Rectangle 25"/>
          <p:cNvSpPr/>
          <p:nvPr/>
        </p:nvSpPr>
        <p:spPr>
          <a:xfrm>
            <a:off x="8774972" y="519154"/>
            <a:ext cx="3495841" cy="338554"/>
          </a:xfrm>
          <a:prstGeom prst="rect">
            <a:avLst/>
          </a:prstGeom>
        </p:spPr>
        <p:txBody>
          <a:bodyPr wrap="square">
            <a:spAutoFit/>
          </a:bodyPr>
          <a:lstStyle/>
          <a:p>
            <a:r>
              <a:rPr lang="en-US" sz="1600" i="1" dirty="0"/>
              <a:t>Se = # of procedures * 2,000</a:t>
            </a:r>
            <a:endParaRPr lang="en-US" sz="1600" dirty="0"/>
          </a:p>
        </p:txBody>
      </p:sp>
      <p:sp>
        <p:nvSpPr>
          <p:cNvPr id="27" name="Rectangle 26"/>
          <p:cNvSpPr/>
          <p:nvPr/>
        </p:nvSpPr>
        <p:spPr bwMode="auto">
          <a:xfrm>
            <a:off x="95298" y="4272528"/>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8" name="Rectangle 27"/>
          <p:cNvSpPr/>
          <p:nvPr/>
        </p:nvSpPr>
        <p:spPr bwMode="auto">
          <a:xfrm>
            <a:off x="95298" y="4656321"/>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9" name="Rectangle 28"/>
          <p:cNvSpPr/>
          <p:nvPr/>
        </p:nvSpPr>
        <p:spPr bwMode="auto">
          <a:xfrm>
            <a:off x="95298" y="5040114"/>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30" name="Rectangle 29"/>
          <p:cNvSpPr/>
          <p:nvPr/>
        </p:nvSpPr>
        <p:spPr bwMode="auto">
          <a:xfrm>
            <a:off x="102681" y="5414144"/>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31" name="Rectangle 30"/>
          <p:cNvSpPr/>
          <p:nvPr/>
        </p:nvSpPr>
        <p:spPr bwMode="auto">
          <a:xfrm>
            <a:off x="95298" y="5797937"/>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32" name="TextBox 31"/>
          <p:cNvSpPr txBox="1"/>
          <p:nvPr/>
        </p:nvSpPr>
        <p:spPr>
          <a:xfrm>
            <a:off x="0" y="3764138"/>
            <a:ext cx="628698" cy="553998"/>
          </a:xfrm>
          <a:prstGeom prst="rect">
            <a:avLst/>
          </a:prstGeom>
          <a:noFill/>
        </p:spPr>
        <p:txBody>
          <a:bodyPr wrap="none" rtlCol="0">
            <a:spAutoFit/>
          </a:bodyPr>
          <a:lstStyle/>
          <a:p>
            <a:pPr marL="0" lvl="1"/>
            <a:r>
              <a:rPr lang="en-US" dirty="0"/>
              <a:t>S</a:t>
            </a:r>
            <a:r>
              <a:rPr lang="en-US" baseline="-25000" dirty="0"/>
              <a:t>e=</a:t>
            </a:r>
            <a:r>
              <a:rPr lang="en-US" dirty="0"/>
              <a:t>S</a:t>
            </a:r>
            <a:r>
              <a:rPr lang="en-US" baseline="-25000" dirty="0"/>
              <a:t>0</a:t>
            </a:r>
          </a:p>
          <a:p>
            <a:pPr marL="0" lvl="1"/>
            <a:endParaRPr lang="en-US" baseline="-25000" dirty="0"/>
          </a:p>
        </p:txBody>
      </p:sp>
      <p:sp>
        <p:nvSpPr>
          <p:cNvPr id="33" name="TextBox 32"/>
          <p:cNvSpPr txBox="1"/>
          <p:nvPr/>
        </p:nvSpPr>
        <p:spPr>
          <a:xfrm>
            <a:off x="967739" y="3808971"/>
            <a:ext cx="904799" cy="369332"/>
          </a:xfrm>
          <a:prstGeom prst="rect">
            <a:avLst/>
          </a:prstGeom>
          <a:noFill/>
        </p:spPr>
        <p:txBody>
          <a:bodyPr wrap="none" rtlCol="0">
            <a:spAutoFit/>
          </a:bodyPr>
          <a:lstStyle/>
          <a:p>
            <a:pPr marL="0" lvl="1"/>
            <a:r>
              <a:rPr lang="en-US" dirty="0"/>
              <a:t>S</a:t>
            </a:r>
            <a:r>
              <a:rPr lang="en-US" baseline="-25000" dirty="0"/>
              <a:t>TG(mean)</a:t>
            </a:r>
          </a:p>
        </p:txBody>
      </p:sp>
      <p:sp>
        <p:nvSpPr>
          <p:cNvPr id="34" name="TextBox 33"/>
          <p:cNvSpPr txBox="1"/>
          <p:nvPr/>
        </p:nvSpPr>
        <p:spPr>
          <a:xfrm>
            <a:off x="1677811" y="3615112"/>
            <a:ext cx="813621" cy="369332"/>
          </a:xfrm>
          <a:prstGeom prst="rect">
            <a:avLst/>
          </a:prstGeom>
          <a:noFill/>
        </p:spPr>
        <p:txBody>
          <a:bodyPr wrap="none" rtlCol="0">
            <a:spAutoFit/>
          </a:bodyPr>
          <a:lstStyle/>
          <a:p>
            <a:pPr marL="0" lvl="1"/>
            <a:r>
              <a:rPr lang="en-US" dirty="0"/>
              <a:t>S</a:t>
            </a:r>
            <a:r>
              <a:rPr lang="en-US" baseline="-25000" dirty="0"/>
              <a:t>TG(max)</a:t>
            </a:r>
          </a:p>
        </p:txBody>
      </p:sp>
      <p:sp>
        <p:nvSpPr>
          <p:cNvPr id="35" name="Rectangle 34"/>
          <p:cNvSpPr/>
          <p:nvPr/>
        </p:nvSpPr>
        <p:spPr bwMode="auto">
          <a:xfrm>
            <a:off x="1313336" y="4268107"/>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36" name="Rectangle 35"/>
          <p:cNvSpPr/>
          <p:nvPr/>
        </p:nvSpPr>
        <p:spPr bwMode="auto">
          <a:xfrm>
            <a:off x="7861888" y="4475799"/>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37" name="Rectangle 36"/>
          <p:cNvSpPr/>
          <p:nvPr/>
        </p:nvSpPr>
        <p:spPr bwMode="auto">
          <a:xfrm>
            <a:off x="7861888" y="4859592"/>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38" name="Rectangle 37"/>
          <p:cNvSpPr/>
          <p:nvPr/>
        </p:nvSpPr>
        <p:spPr bwMode="auto">
          <a:xfrm>
            <a:off x="7869271" y="5233622"/>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39" name="Rectangle 38"/>
          <p:cNvSpPr/>
          <p:nvPr/>
        </p:nvSpPr>
        <p:spPr bwMode="auto">
          <a:xfrm>
            <a:off x="7861888" y="5617415"/>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40" name="Rectangle 39"/>
          <p:cNvSpPr/>
          <p:nvPr/>
        </p:nvSpPr>
        <p:spPr bwMode="auto">
          <a:xfrm>
            <a:off x="1827635" y="4268107"/>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41" name="Rectangle 40"/>
          <p:cNvSpPr/>
          <p:nvPr/>
        </p:nvSpPr>
        <p:spPr bwMode="auto">
          <a:xfrm>
            <a:off x="8376187" y="4475799"/>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42" name="Rectangle 41"/>
          <p:cNvSpPr/>
          <p:nvPr/>
        </p:nvSpPr>
        <p:spPr bwMode="auto">
          <a:xfrm>
            <a:off x="8376187" y="4859592"/>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43" name="Rectangle 42"/>
          <p:cNvSpPr/>
          <p:nvPr/>
        </p:nvSpPr>
        <p:spPr bwMode="auto">
          <a:xfrm>
            <a:off x="8383570" y="5233622"/>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44" name="Rectangle 43"/>
          <p:cNvSpPr/>
          <p:nvPr/>
        </p:nvSpPr>
        <p:spPr bwMode="auto">
          <a:xfrm>
            <a:off x="8376187" y="5617415"/>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pic>
        <p:nvPicPr>
          <p:cNvPr id="45" name="Picture 44"/>
          <p:cNvPicPr>
            <a:picLocks noChangeAspect="1"/>
          </p:cNvPicPr>
          <p:nvPr/>
        </p:nvPicPr>
        <p:blipFill>
          <a:blip r:embed="rId4"/>
          <a:stretch>
            <a:fillRect/>
          </a:stretch>
        </p:blipFill>
        <p:spPr>
          <a:xfrm>
            <a:off x="531142" y="6267614"/>
            <a:ext cx="1809554" cy="367900"/>
          </a:xfrm>
          <a:prstGeom prst="rect">
            <a:avLst/>
          </a:prstGeom>
        </p:spPr>
      </p:pic>
      <p:pic>
        <p:nvPicPr>
          <p:cNvPr id="46" name="Picture 45"/>
          <p:cNvPicPr>
            <a:picLocks noChangeAspect="1"/>
          </p:cNvPicPr>
          <p:nvPr/>
        </p:nvPicPr>
        <p:blipFill>
          <a:blip r:embed="rId5"/>
          <a:stretch>
            <a:fillRect/>
          </a:stretch>
        </p:blipFill>
        <p:spPr>
          <a:xfrm>
            <a:off x="2463678" y="4266712"/>
            <a:ext cx="1951750" cy="953945"/>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63679" y="5227589"/>
            <a:ext cx="1951750" cy="924699"/>
          </a:xfrm>
          <a:prstGeom prst="rect">
            <a:avLst/>
          </a:prstGeom>
        </p:spPr>
      </p:pic>
      <p:sp>
        <p:nvSpPr>
          <p:cNvPr id="48" name="TextBox 47"/>
          <p:cNvSpPr txBox="1"/>
          <p:nvPr/>
        </p:nvSpPr>
        <p:spPr>
          <a:xfrm>
            <a:off x="6932512" y="6148826"/>
            <a:ext cx="659155" cy="369332"/>
          </a:xfrm>
          <a:prstGeom prst="rect">
            <a:avLst/>
          </a:prstGeom>
          <a:noFill/>
        </p:spPr>
        <p:txBody>
          <a:bodyPr wrap="none" rtlCol="0">
            <a:spAutoFit/>
          </a:bodyPr>
          <a:lstStyle/>
          <a:p>
            <a:pPr marL="0" lvl="1"/>
            <a:r>
              <a:rPr lang="en-US" dirty="0"/>
              <a:t>Sum:</a:t>
            </a:r>
            <a:endParaRPr lang="en-US" baseline="-25000" dirty="0"/>
          </a:p>
        </p:txBody>
      </p:sp>
      <p:sp>
        <p:nvSpPr>
          <p:cNvPr id="49" name="Rectangle 48"/>
          <p:cNvSpPr/>
          <p:nvPr/>
        </p:nvSpPr>
        <p:spPr bwMode="auto">
          <a:xfrm>
            <a:off x="7821154" y="6224564"/>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50" name="Rectangle 49"/>
          <p:cNvSpPr/>
          <p:nvPr/>
        </p:nvSpPr>
        <p:spPr bwMode="auto">
          <a:xfrm>
            <a:off x="8374229" y="6205788"/>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pic>
        <p:nvPicPr>
          <p:cNvPr id="51" name="Picture 50"/>
          <p:cNvPicPr>
            <a:picLocks noChangeAspect="1"/>
          </p:cNvPicPr>
          <p:nvPr/>
        </p:nvPicPr>
        <p:blipFill>
          <a:blip r:embed="rId7"/>
          <a:stretch>
            <a:fillRect/>
          </a:stretch>
        </p:blipFill>
        <p:spPr>
          <a:xfrm>
            <a:off x="5035543" y="4120637"/>
            <a:ext cx="2558359" cy="1831024"/>
          </a:xfrm>
          <a:prstGeom prst="rect">
            <a:avLst/>
          </a:prstGeom>
        </p:spPr>
      </p:pic>
      <p:sp>
        <p:nvSpPr>
          <p:cNvPr id="52" name="Rectangle 51"/>
          <p:cNvSpPr/>
          <p:nvPr/>
        </p:nvSpPr>
        <p:spPr bwMode="auto">
          <a:xfrm>
            <a:off x="4567245" y="4243086"/>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53" name="Rectangle 52"/>
          <p:cNvSpPr/>
          <p:nvPr/>
        </p:nvSpPr>
        <p:spPr bwMode="auto">
          <a:xfrm>
            <a:off x="4567245" y="4626879"/>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54" name="Rectangle 53"/>
          <p:cNvSpPr/>
          <p:nvPr/>
        </p:nvSpPr>
        <p:spPr bwMode="auto">
          <a:xfrm>
            <a:off x="4567245" y="5010672"/>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55" name="Rectangle 54"/>
          <p:cNvSpPr/>
          <p:nvPr/>
        </p:nvSpPr>
        <p:spPr bwMode="auto">
          <a:xfrm>
            <a:off x="4574628" y="5384702"/>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56" name="Rectangle 55"/>
          <p:cNvSpPr/>
          <p:nvPr/>
        </p:nvSpPr>
        <p:spPr bwMode="auto">
          <a:xfrm>
            <a:off x="4567245" y="5768495"/>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62" name="TextBox 61"/>
          <p:cNvSpPr txBox="1"/>
          <p:nvPr/>
        </p:nvSpPr>
        <p:spPr>
          <a:xfrm>
            <a:off x="4486883" y="3771161"/>
            <a:ext cx="378630" cy="369332"/>
          </a:xfrm>
          <a:prstGeom prst="rect">
            <a:avLst/>
          </a:prstGeom>
          <a:noFill/>
        </p:spPr>
        <p:txBody>
          <a:bodyPr wrap="none" rtlCol="0">
            <a:spAutoFit/>
          </a:bodyPr>
          <a:lstStyle/>
          <a:p>
            <a:pPr marL="0" lvl="1"/>
            <a:r>
              <a:rPr lang="en-US" dirty="0" err="1"/>
              <a:t>C</a:t>
            </a:r>
            <a:r>
              <a:rPr lang="en-US" baseline="-25000" dirty="0" err="1"/>
              <a:t>k</a:t>
            </a:r>
            <a:endParaRPr lang="en-US" baseline="-25000" dirty="0"/>
          </a:p>
        </p:txBody>
      </p:sp>
      <p:pic>
        <p:nvPicPr>
          <p:cNvPr id="63" name="Picture 62"/>
          <p:cNvPicPr>
            <a:picLocks noChangeAspect="1"/>
          </p:cNvPicPr>
          <p:nvPr/>
        </p:nvPicPr>
        <p:blipFill>
          <a:blip r:embed="rId8"/>
          <a:stretch>
            <a:fillRect/>
          </a:stretch>
        </p:blipFill>
        <p:spPr>
          <a:xfrm>
            <a:off x="5947083" y="3012054"/>
            <a:ext cx="2194040" cy="748383"/>
          </a:xfrm>
          <a:prstGeom prst="rect">
            <a:avLst/>
          </a:prstGeom>
        </p:spPr>
      </p:pic>
      <p:sp>
        <p:nvSpPr>
          <p:cNvPr id="64" name="Rectangle 63"/>
          <p:cNvSpPr/>
          <p:nvPr/>
        </p:nvSpPr>
        <p:spPr bwMode="auto">
          <a:xfrm>
            <a:off x="1313336" y="4647196"/>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65" name="Rectangle 64"/>
          <p:cNvSpPr/>
          <p:nvPr/>
        </p:nvSpPr>
        <p:spPr bwMode="auto">
          <a:xfrm>
            <a:off x="1313336" y="5030989"/>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66" name="Rectangle 65"/>
          <p:cNvSpPr/>
          <p:nvPr/>
        </p:nvSpPr>
        <p:spPr bwMode="auto">
          <a:xfrm>
            <a:off x="1320719" y="5405019"/>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67" name="Rectangle 66"/>
          <p:cNvSpPr/>
          <p:nvPr/>
        </p:nvSpPr>
        <p:spPr bwMode="auto">
          <a:xfrm>
            <a:off x="1313336" y="5788812"/>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68" name="Rectangle 67"/>
          <p:cNvSpPr/>
          <p:nvPr/>
        </p:nvSpPr>
        <p:spPr bwMode="auto">
          <a:xfrm>
            <a:off x="1827635" y="4647196"/>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69" name="Rectangle 68"/>
          <p:cNvSpPr/>
          <p:nvPr/>
        </p:nvSpPr>
        <p:spPr bwMode="auto">
          <a:xfrm>
            <a:off x="1827635" y="5030989"/>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70" name="Rectangle 69"/>
          <p:cNvSpPr/>
          <p:nvPr/>
        </p:nvSpPr>
        <p:spPr bwMode="auto">
          <a:xfrm>
            <a:off x="1835018" y="5405019"/>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71" name="Rectangle 70"/>
          <p:cNvSpPr/>
          <p:nvPr/>
        </p:nvSpPr>
        <p:spPr bwMode="auto">
          <a:xfrm>
            <a:off x="1827635" y="5788812"/>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72" name="Rectangle 71"/>
          <p:cNvSpPr/>
          <p:nvPr/>
        </p:nvSpPr>
        <p:spPr bwMode="auto">
          <a:xfrm>
            <a:off x="7853189" y="4076777"/>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73" name="Rectangle 72"/>
          <p:cNvSpPr/>
          <p:nvPr/>
        </p:nvSpPr>
        <p:spPr bwMode="auto">
          <a:xfrm>
            <a:off x="8367488" y="4076777"/>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74" name="TextBox 73"/>
          <p:cNvSpPr txBox="1"/>
          <p:nvPr/>
        </p:nvSpPr>
        <p:spPr>
          <a:xfrm>
            <a:off x="8122397" y="3582553"/>
            <a:ext cx="373628" cy="369332"/>
          </a:xfrm>
          <a:prstGeom prst="rect">
            <a:avLst/>
          </a:prstGeom>
          <a:noFill/>
        </p:spPr>
        <p:txBody>
          <a:bodyPr wrap="none" rtlCol="0">
            <a:spAutoFit/>
          </a:bodyPr>
          <a:lstStyle/>
          <a:p>
            <a:pPr marL="0" lvl="1"/>
            <a:r>
              <a:rPr lang="en-US" dirty="0"/>
              <a:t>E</a:t>
            </a:r>
            <a:r>
              <a:rPr lang="en-US" baseline="-25000" dirty="0"/>
              <a:t>d</a:t>
            </a:r>
          </a:p>
        </p:txBody>
      </p:sp>
      <p:sp>
        <p:nvSpPr>
          <p:cNvPr id="9" name="Rectangle 8"/>
          <p:cNvSpPr/>
          <p:nvPr/>
        </p:nvSpPr>
        <p:spPr>
          <a:xfrm>
            <a:off x="9501441" y="3507506"/>
            <a:ext cx="598754" cy="369332"/>
          </a:xfrm>
          <a:prstGeom prst="rect">
            <a:avLst/>
          </a:prstGeom>
        </p:spPr>
        <p:txBody>
          <a:bodyPr wrap="none">
            <a:spAutoFit/>
          </a:bodyPr>
          <a:lstStyle/>
          <a:p>
            <a:r>
              <a:rPr lang="en-US" dirty="0" err="1"/>
              <a:t>E</a:t>
            </a:r>
            <a:r>
              <a:rPr lang="en-US" baseline="-25000" dirty="0" err="1"/>
              <a:t>Total</a:t>
            </a:r>
            <a:endParaRPr lang="en-US" dirty="0"/>
          </a:p>
        </p:txBody>
      </p:sp>
      <p:sp>
        <p:nvSpPr>
          <p:cNvPr id="75" name="Rectangle 74"/>
          <p:cNvSpPr/>
          <p:nvPr/>
        </p:nvSpPr>
        <p:spPr bwMode="auto">
          <a:xfrm>
            <a:off x="9265561" y="6200506"/>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76" name="Rectangle 75"/>
          <p:cNvSpPr/>
          <p:nvPr/>
        </p:nvSpPr>
        <p:spPr bwMode="auto">
          <a:xfrm>
            <a:off x="9818636" y="6181730"/>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pic>
        <p:nvPicPr>
          <p:cNvPr id="77" name="Picture 76"/>
          <p:cNvPicPr>
            <a:picLocks noChangeAspect="1"/>
          </p:cNvPicPr>
          <p:nvPr/>
        </p:nvPicPr>
        <p:blipFill>
          <a:blip r:embed="rId9"/>
          <a:stretch>
            <a:fillRect/>
          </a:stretch>
        </p:blipFill>
        <p:spPr>
          <a:xfrm>
            <a:off x="9127325" y="4106034"/>
            <a:ext cx="2392914" cy="784876"/>
          </a:xfrm>
          <a:prstGeom prst="rect">
            <a:avLst/>
          </a:prstGeom>
        </p:spPr>
      </p:pic>
      <p:sp>
        <p:nvSpPr>
          <p:cNvPr id="78" name="TextBox 77"/>
          <p:cNvSpPr txBox="1"/>
          <p:nvPr/>
        </p:nvSpPr>
        <p:spPr>
          <a:xfrm>
            <a:off x="9334409" y="4992052"/>
            <a:ext cx="813043" cy="369332"/>
          </a:xfrm>
          <a:prstGeom prst="rect">
            <a:avLst/>
          </a:prstGeom>
          <a:noFill/>
        </p:spPr>
        <p:txBody>
          <a:bodyPr wrap="none" rtlCol="0">
            <a:spAutoFit/>
          </a:bodyPr>
          <a:lstStyle/>
          <a:p>
            <a:r>
              <a:rPr lang="en-US" dirty="0"/>
              <a:t>k=1.28</a:t>
            </a:r>
          </a:p>
        </p:txBody>
      </p:sp>
      <p:pic>
        <p:nvPicPr>
          <p:cNvPr id="80" name="Content Placeholder 5"/>
          <p:cNvPicPr>
            <a:picLocks noChangeAspect="1"/>
          </p:cNvPicPr>
          <p:nvPr/>
        </p:nvPicPr>
        <p:blipFill>
          <a:blip r:embed="rId10"/>
          <a:stretch>
            <a:fillRect/>
          </a:stretch>
        </p:blipFill>
        <p:spPr>
          <a:xfrm>
            <a:off x="5107410" y="4313942"/>
            <a:ext cx="2590034" cy="1813430"/>
          </a:xfrm>
          <a:prstGeom prst="rect">
            <a:avLst/>
          </a:prstGeom>
        </p:spPr>
      </p:pic>
      <p:sp>
        <p:nvSpPr>
          <p:cNvPr id="81" name="TextBox 80"/>
          <p:cNvSpPr txBox="1"/>
          <p:nvPr/>
        </p:nvSpPr>
        <p:spPr>
          <a:xfrm>
            <a:off x="7563757" y="3839974"/>
            <a:ext cx="598241" cy="307777"/>
          </a:xfrm>
          <a:prstGeom prst="rect">
            <a:avLst/>
          </a:prstGeom>
          <a:noFill/>
        </p:spPr>
        <p:txBody>
          <a:bodyPr wrap="none" rtlCol="0">
            <a:spAutoFit/>
          </a:bodyPr>
          <a:lstStyle/>
          <a:p>
            <a:pPr marL="0" lvl="1"/>
            <a:r>
              <a:rPr lang="en-US" sz="1400" dirty="0"/>
              <a:t>mean</a:t>
            </a:r>
            <a:endParaRPr lang="en-US" baseline="-25000" dirty="0"/>
          </a:p>
        </p:txBody>
      </p:sp>
      <p:sp>
        <p:nvSpPr>
          <p:cNvPr id="82" name="TextBox 81"/>
          <p:cNvSpPr txBox="1"/>
          <p:nvPr/>
        </p:nvSpPr>
        <p:spPr>
          <a:xfrm>
            <a:off x="8492242" y="3856324"/>
            <a:ext cx="490775" cy="307777"/>
          </a:xfrm>
          <a:prstGeom prst="rect">
            <a:avLst/>
          </a:prstGeom>
          <a:noFill/>
        </p:spPr>
        <p:txBody>
          <a:bodyPr wrap="none" rtlCol="0">
            <a:spAutoFit/>
          </a:bodyPr>
          <a:lstStyle/>
          <a:p>
            <a:pPr marL="0" lvl="1"/>
            <a:r>
              <a:rPr lang="en-US" sz="1400" dirty="0"/>
              <a:t>max</a:t>
            </a:r>
            <a:endParaRPr lang="en-US" baseline="-25000" dirty="0"/>
          </a:p>
        </p:txBody>
      </p:sp>
      <p:sp>
        <p:nvSpPr>
          <p:cNvPr id="83" name="TextBox 82"/>
          <p:cNvSpPr txBox="1"/>
          <p:nvPr/>
        </p:nvSpPr>
        <p:spPr>
          <a:xfrm>
            <a:off x="3347934" y="4617384"/>
            <a:ext cx="306494" cy="369332"/>
          </a:xfrm>
          <a:prstGeom prst="rect">
            <a:avLst/>
          </a:prstGeom>
          <a:noFill/>
        </p:spPr>
        <p:txBody>
          <a:bodyPr wrap="none" rtlCol="0">
            <a:spAutoFit/>
          </a:bodyPr>
          <a:lstStyle/>
          <a:p>
            <a:pPr marL="0" lvl="1"/>
            <a:r>
              <a:rPr lang="en-US" dirty="0"/>
              <a:t>h</a:t>
            </a:r>
            <a:endParaRPr lang="en-US" baseline="-25000" dirty="0"/>
          </a:p>
        </p:txBody>
      </p:sp>
      <p:sp>
        <p:nvSpPr>
          <p:cNvPr id="84" name="TextBox 83"/>
          <p:cNvSpPr txBox="1"/>
          <p:nvPr/>
        </p:nvSpPr>
        <p:spPr>
          <a:xfrm>
            <a:off x="3383793" y="5539543"/>
            <a:ext cx="306494" cy="369332"/>
          </a:xfrm>
          <a:prstGeom prst="rect">
            <a:avLst/>
          </a:prstGeom>
          <a:noFill/>
        </p:spPr>
        <p:txBody>
          <a:bodyPr wrap="none" rtlCol="0">
            <a:spAutoFit/>
          </a:bodyPr>
          <a:lstStyle/>
          <a:p>
            <a:pPr marL="0" lvl="1"/>
            <a:r>
              <a:rPr lang="en-US" dirty="0"/>
              <a:t>h</a:t>
            </a:r>
            <a:endParaRPr lang="en-US" baseline="-25000" dirty="0"/>
          </a:p>
        </p:txBody>
      </p:sp>
      <p:sp>
        <p:nvSpPr>
          <p:cNvPr id="86" name="TextBox 85"/>
          <p:cNvSpPr txBox="1"/>
          <p:nvPr/>
        </p:nvSpPr>
        <p:spPr>
          <a:xfrm>
            <a:off x="6237478" y="4852231"/>
            <a:ext cx="378630" cy="369332"/>
          </a:xfrm>
          <a:prstGeom prst="rect">
            <a:avLst/>
          </a:prstGeom>
          <a:noFill/>
        </p:spPr>
        <p:txBody>
          <a:bodyPr wrap="none" rtlCol="0">
            <a:spAutoFit/>
          </a:bodyPr>
          <a:lstStyle/>
          <a:p>
            <a:pPr marL="0" lvl="1"/>
            <a:r>
              <a:rPr lang="en-US" dirty="0" err="1"/>
              <a:t>C</a:t>
            </a:r>
            <a:r>
              <a:rPr lang="en-US" baseline="-25000" dirty="0" err="1"/>
              <a:t>k</a:t>
            </a:r>
            <a:endParaRPr lang="en-US" baseline="-25000" dirty="0"/>
          </a:p>
        </p:txBody>
      </p:sp>
      <p:pic>
        <p:nvPicPr>
          <p:cNvPr id="85" name="Picture 84">
            <a:extLst>
              <a:ext uri="{FF2B5EF4-FFF2-40B4-BE49-F238E27FC236}">
                <a16:creationId xmlns:a16="http://schemas.microsoft.com/office/drawing/2014/main" id="{8A0922CC-A2B6-45DB-8709-77ACAB709D2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651922" y="3170100"/>
            <a:ext cx="1378205" cy="1086913"/>
          </a:xfrm>
          <a:prstGeom prst="rect">
            <a:avLst/>
          </a:prstGeom>
        </p:spPr>
      </p:pic>
      <p:pic>
        <p:nvPicPr>
          <p:cNvPr id="87" name="Picture 86">
            <a:extLst>
              <a:ext uri="{FF2B5EF4-FFF2-40B4-BE49-F238E27FC236}">
                <a16:creationId xmlns:a16="http://schemas.microsoft.com/office/drawing/2014/main" id="{C89C53B9-1FA9-CB46-A89E-B8B47F2FC00E}"/>
              </a:ext>
            </a:extLst>
          </p:cNvPr>
          <p:cNvPicPr>
            <a:picLocks noChangeAspect="1"/>
          </p:cNvPicPr>
          <p:nvPr/>
        </p:nvPicPr>
        <p:blipFill>
          <a:blip r:embed="rId12"/>
          <a:stretch>
            <a:fillRect/>
          </a:stretch>
        </p:blipFill>
        <p:spPr>
          <a:xfrm>
            <a:off x="95298" y="1846519"/>
            <a:ext cx="4206924" cy="1259215"/>
          </a:xfrm>
          <a:prstGeom prst="rect">
            <a:avLst/>
          </a:prstGeom>
        </p:spPr>
      </p:pic>
    </p:spTree>
    <p:extLst>
      <p:ext uri="{BB962C8B-B14F-4D97-AF65-F5344CB8AC3E}">
        <p14:creationId xmlns:p14="http://schemas.microsoft.com/office/powerpoint/2010/main" val="500322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Est</a:t>
            </a:r>
          </a:p>
        </p:txBody>
      </p:sp>
      <p:sp>
        <p:nvSpPr>
          <p:cNvPr id="5" name="TextBox 4"/>
          <p:cNvSpPr txBox="1"/>
          <p:nvPr/>
        </p:nvSpPr>
        <p:spPr>
          <a:xfrm>
            <a:off x="4800600" y="1143000"/>
            <a:ext cx="327334" cy="369332"/>
          </a:xfrm>
          <a:prstGeom prst="rect">
            <a:avLst/>
          </a:prstGeom>
          <a:noFill/>
        </p:spPr>
        <p:txBody>
          <a:bodyPr wrap="none" rtlCol="0">
            <a:spAutoFit/>
          </a:bodyPr>
          <a:lstStyle/>
          <a:p>
            <a:r>
              <a:rPr lang="en-US" dirty="0"/>
              <a:t>D</a:t>
            </a:r>
          </a:p>
        </p:txBody>
      </p:sp>
      <p:pic>
        <p:nvPicPr>
          <p:cNvPr id="6" name="Picture 5"/>
          <p:cNvPicPr>
            <a:picLocks noChangeAspect="1"/>
          </p:cNvPicPr>
          <p:nvPr/>
        </p:nvPicPr>
        <p:blipFill>
          <a:blip r:embed="rId2"/>
          <a:stretch>
            <a:fillRect/>
          </a:stretch>
        </p:blipFill>
        <p:spPr>
          <a:xfrm>
            <a:off x="5208084" y="76201"/>
            <a:ext cx="926443" cy="175260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13379" y="76200"/>
            <a:ext cx="2142067" cy="1752601"/>
          </a:xfrm>
          <a:prstGeom prst="rect">
            <a:avLst/>
          </a:prstGeom>
        </p:spPr>
      </p:pic>
      <p:sp>
        <p:nvSpPr>
          <p:cNvPr id="8" name="Rectangle 7"/>
          <p:cNvSpPr/>
          <p:nvPr/>
        </p:nvSpPr>
        <p:spPr bwMode="auto">
          <a:xfrm>
            <a:off x="4800600" y="1524000"/>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4" name="TextBox 13"/>
          <p:cNvSpPr txBox="1"/>
          <p:nvPr/>
        </p:nvSpPr>
        <p:spPr>
          <a:xfrm>
            <a:off x="8276594" y="1047649"/>
            <a:ext cx="714747" cy="369332"/>
          </a:xfrm>
          <a:prstGeom prst="rect">
            <a:avLst/>
          </a:prstGeom>
          <a:noFill/>
        </p:spPr>
        <p:txBody>
          <a:bodyPr wrap="none" rtlCol="0">
            <a:spAutoFit/>
          </a:bodyPr>
          <a:lstStyle/>
          <a:p>
            <a:r>
              <a:rPr lang="en-US" dirty="0" err="1"/>
              <a:t>Proc</a:t>
            </a:r>
            <a:r>
              <a:rPr lang="en-US" dirty="0"/>
              <a:t>#</a:t>
            </a:r>
          </a:p>
        </p:txBody>
      </p:sp>
      <p:sp>
        <p:nvSpPr>
          <p:cNvPr id="15" name="Rectangle 14"/>
          <p:cNvSpPr/>
          <p:nvPr/>
        </p:nvSpPr>
        <p:spPr bwMode="auto">
          <a:xfrm>
            <a:off x="8360105" y="1512638"/>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0" name="Rectangle 19"/>
          <p:cNvSpPr/>
          <p:nvPr/>
        </p:nvSpPr>
        <p:spPr bwMode="auto">
          <a:xfrm>
            <a:off x="9475284" y="1452796"/>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5" name="TextBox 24"/>
          <p:cNvSpPr txBox="1"/>
          <p:nvPr/>
        </p:nvSpPr>
        <p:spPr>
          <a:xfrm>
            <a:off x="9379986" y="944406"/>
            <a:ext cx="367408" cy="369332"/>
          </a:xfrm>
          <a:prstGeom prst="rect">
            <a:avLst/>
          </a:prstGeom>
          <a:noFill/>
        </p:spPr>
        <p:txBody>
          <a:bodyPr wrap="none" rtlCol="0">
            <a:spAutoFit/>
          </a:bodyPr>
          <a:lstStyle/>
          <a:p>
            <a:pPr marL="0" lvl="1"/>
            <a:r>
              <a:rPr lang="en-US" dirty="0"/>
              <a:t>S</a:t>
            </a:r>
            <a:r>
              <a:rPr lang="en-US" baseline="-25000" dirty="0"/>
              <a:t>e</a:t>
            </a:r>
          </a:p>
        </p:txBody>
      </p:sp>
      <p:sp>
        <p:nvSpPr>
          <p:cNvPr id="26" name="Rectangle 25"/>
          <p:cNvSpPr/>
          <p:nvPr/>
        </p:nvSpPr>
        <p:spPr>
          <a:xfrm>
            <a:off x="8774972" y="519154"/>
            <a:ext cx="3495841" cy="338554"/>
          </a:xfrm>
          <a:prstGeom prst="rect">
            <a:avLst/>
          </a:prstGeom>
        </p:spPr>
        <p:txBody>
          <a:bodyPr wrap="square">
            <a:spAutoFit/>
          </a:bodyPr>
          <a:lstStyle/>
          <a:p>
            <a:r>
              <a:rPr lang="en-US" sz="1600" i="1" dirty="0"/>
              <a:t>Se = # of procedures * 2,000</a:t>
            </a:r>
            <a:endParaRPr lang="en-US" sz="1600" dirty="0"/>
          </a:p>
        </p:txBody>
      </p:sp>
      <p:sp>
        <p:nvSpPr>
          <p:cNvPr id="27" name="Rectangle 26"/>
          <p:cNvSpPr/>
          <p:nvPr/>
        </p:nvSpPr>
        <p:spPr bwMode="auto">
          <a:xfrm>
            <a:off x="95298" y="4272528"/>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32" name="TextBox 31"/>
          <p:cNvSpPr txBox="1"/>
          <p:nvPr/>
        </p:nvSpPr>
        <p:spPr>
          <a:xfrm>
            <a:off x="0" y="3764138"/>
            <a:ext cx="628698" cy="553998"/>
          </a:xfrm>
          <a:prstGeom prst="rect">
            <a:avLst/>
          </a:prstGeom>
          <a:noFill/>
        </p:spPr>
        <p:txBody>
          <a:bodyPr wrap="none" rtlCol="0">
            <a:spAutoFit/>
          </a:bodyPr>
          <a:lstStyle/>
          <a:p>
            <a:pPr marL="0" lvl="1"/>
            <a:r>
              <a:rPr lang="en-US" dirty="0"/>
              <a:t>S</a:t>
            </a:r>
            <a:r>
              <a:rPr lang="en-US" baseline="-25000" dirty="0"/>
              <a:t>e=</a:t>
            </a:r>
            <a:r>
              <a:rPr lang="en-US" dirty="0"/>
              <a:t>S</a:t>
            </a:r>
            <a:r>
              <a:rPr lang="en-US" baseline="-25000" dirty="0"/>
              <a:t>0</a:t>
            </a:r>
          </a:p>
          <a:p>
            <a:pPr marL="0" lvl="1"/>
            <a:endParaRPr lang="en-US" baseline="-25000" dirty="0"/>
          </a:p>
        </p:txBody>
      </p:sp>
      <p:sp>
        <p:nvSpPr>
          <p:cNvPr id="33" name="TextBox 32"/>
          <p:cNvSpPr txBox="1"/>
          <p:nvPr/>
        </p:nvSpPr>
        <p:spPr>
          <a:xfrm>
            <a:off x="962627" y="3807472"/>
            <a:ext cx="904799" cy="369332"/>
          </a:xfrm>
          <a:prstGeom prst="rect">
            <a:avLst/>
          </a:prstGeom>
          <a:noFill/>
        </p:spPr>
        <p:txBody>
          <a:bodyPr wrap="none" rtlCol="0">
            <a:spAutoFit/>
          </a:bodyPr>
          <a:lstStyle/>
          <a:p>
            <a:pPr marL="0" lvl="1"/>
            <a:r>
              <a:rPr lang="en-US" dirty="0"/>
              <a:t>S</a:t>
            </a:r>
            <a:r>
              <a:rPr lang="en-US" baseline="-25000" dirty="0"/>
              <a:t>TG(mean)</a:t>
            </a:r>
          </a:p>
        </p:txBody>
      </p:sp>
      <p:sp>
        <p:nvSpPr>
          <p:cNvPr id="34" name="TextBox 33"/>
          <p:cNvSpPr txBox="1"/>
          <p:nvPr/>
        </p:nvSpPr>
        <p:spPr>
          <a:xfrm>
            <a:off x="1700660" y="3616461"/>
            <a:ext cx="813621" cy="369332"/>
          </a:xfrm>
          <a:prstGeom prst="rect">
            <a:avLst/>
          </a:prstGeom>
          <a:noFill/>
        </p:spPr>
        <p:txBody>
          <a:bodyPr wrap="none" rtlCol="0">
            <a:spAutoFit/>
          </a:bodyPr>
          <a:lstStyle/>
          <a:p>
            <a:pPr marL="0" lvl="1"/>
            <a:r>
              <a:rPr lang="en-US" dirty="0"/>
              <a:t>S</a:t>
            </a:r>
            <a:r>
              <a:rPr lang="en-US" baseline="-25000" dirty="0"/>
              <a:t>TG(max)</a:t>
            </a:r>
          </a:p>
        </p:txBody>
      </p:sp>
      <p:sp>
        <p:nvSpPr>
          <p:cNvPr id="35" name="Rectangle 34"/>
          <p:cNvSpPr/>
          <p:nvPr/>
        </p:nvSpPr>
        <p:spPr bwMode="auto">
          <a:xfrm>
            <a:off x="1313336" y="4268107"/>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40" name="Rectangle 39"/>
          <p:cNvSpPr/>
          <p:nvPr/>
        </p:nvSpPr>
        <p:spPr bwMode="auto">
          <a:xfrm>
            <a:off x="1827635" y="4268107"/>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pic>
        <p:nvPicPr>
          <p:cNvPr id="45" name="Picture 44"/>
          <p:cNvPicPr>
            <a:picLocks noChangeAspect="1"/>
          </p:cNvPicPr>
          <p:nvPr/>
        </p:nvPicPr>
        <p:blipFill>
          <a:blip r:embed="rId4"/>
          <a:stretch>
            <a:fillRect/>
          </a:stretch>
        </p:blipFill>
        <p:spPr>
          <a:xfrm>
            <a:off x="255925" y="4750079"/>
            <a:ext cx="1809554" cy="367900"/>
          </a:xfrm>
          <a:prstGeom prst="rect">
            <a:avLst/>
          </a:prstGeom>
        </p:spPr>
      </p:pic>
      <p:pic>
        <p:nvPicPr>
          <p:cNvPr id="46" name="Picture 45"/>
          <p:cNvPicPr>
            <a:picLocks noChangeAspect="1"/>
          </p:cNvPicPr>
          <p:nvPr/>
        </p:nvPicPr>
        <p:blipFill>
          <a:blip r:embed="rId5"/>
          <a:stretch>
            <a:fillRect/>
          </a:stretch>
        </p:blipFill>
        <p:spPr>
          <a:xfrm>
            <a:off x="2463678" y="4266712"/>
            <a:ext cx="1951750" cy="953945"/>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63679" y="5227589"/>
            <a:ext cx="1951750" cy="924699"/>
          </a:xfrm>
          <a:prstGeom prst="rect">
            <a:avLst/>
          </a:prstGeom>
        </p:spPr>
      </p:pic>
      <p:sp>
        <p:nvSpPr>
          <p:cNvPr id="52" name="Rectangle 51"/>
          <p:cNvSpPr/>
          <p:nvPr/>
        </p:nvSpPr>
        <p:spPr bwMode="auto">
          <a:xfrm>
            <a:off x="4567245" y="4243086"/>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62" name="TextBox 61"/>
          <p:cNvSpPr txBox="1"/>
          <p:nvPr/>
        </p:nvSpPr>
        <p:spPr>
          <a:xfrm>
            <a:off x="4486883" y="3771161"/>
            <a:ext cx="434671" cy="369332"/>
          </a:xfrm>
          <a:prstGeom prst="rect">
            <a:avLst/>
          </a:prstGeom>
          <a:noFill/>
        </p:spPr>
        <p:txBody>
          <a:bodyPr wrap="none" rtlCol="0">
            <a:spAutoFit/>
          </a:bodyPr>
          <a:lstStyle/>
          <a:p>
            <a:pPr marL="0" lvl="1"/>
            <a:r>
              <a:rPr lang="en-US" dirty="0" err="1"/>
              <a:t>C</a:t>
            </a:r>
            <a:r>
              <a:rPr lang="en-US" baseline="-25000" dirty="0" err="1"/>
              <a:t>te</a:t>
            </a:r>
            <a:endParaRPr lang="en-US" baseline="-25000" dirty="0"/>
          </a:p>
        </p:txBody>
      </p:sp>
      <p:sp>
        <p:nvSpPr>
          <p:cNvPr id="72" name="Rectangle 71"/>
          <p:cNvSpPr/>
          <p:nvPr/>
        </p:nvSpPr>
        <p:spPr bwMode="auto">
          <a:xfrm>
            <a:off x="6228975" y="4106034"/>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73" name="Rectangle 72"/>
          <p:cNvSpPr/>
          <p:nvPr/>
        </p:nvSpPr>
        <p:spPr bwMode="auto">
          <a:xfrm>
            <a:off x="6743274" y="4106034"/>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74" name="TextBox 73"/>
          <p:cNvSpPr txBox="1"/>
          <p:nvPr/>
        </p:nvSpPr>
        <p:spPr>
          <a:xfrm>
            <a:off x="6498183" y="3611810"/>
            <a:ext cx="373628" cy="369332"/>
          </a:xfrm>
          <a:prstGeom prst="rect">
            <a:avLst/>
          </a:prstGeom>
          <a:noFill/>
        </p:spPr>
        <p:txBody>
          <a:bodyPr wrap="none" rtlCol="0">
            <a:spAutoFit/>
          </a:bodyPr>
          <a:lstStyle/>
          <a:p>
            <a:pPr marL="0" lvl="1"/>
            <a:r>
              <a:rPr lang="en-US" dirty="0"/>
              <a:t>E</a:t>
            </a:r>
            <a:r>
              <a:rPr lang="en-US" baseline="-25000" dirty="0"/>
              <a:t>d</a:t>
            </a:r>
          </a:p>
        </p:txBody>
      </p:sp>
      <p:sp>
        <p:nvSpPr>
          <p:cNvPr id="9" name="Rectangle 8"/>
          <p:cNvSpPr/>
          <p:nvPr/>
        </p:nvSpPr>
        <p:spPr>
          <a:xfrm>
            <a:off x="8360105" y="3660947"/>
            <a:ext cx="360483" cy="369332"/>
          </a:xfrm>
          <a:prstGeom prst="rect">
            <a:avLst/>
          </a:prstGeom>
        </p:spPr>
        <p:txBody>
          <a:bodyPr wrap="none">
            <a:spAutoFit/>
          </a:bodyPr>
          <a:lstStyle/>
          <a:p>
            <a:r>
              <a:rPr lang="en-US" dirty="0"/>
              <a:t>T</a:t>
            </a:r>
            <a:r>
              <a:rPr lang="en-US" baseline="-25000" dirty="0"/>
              <a:t>d</a:t>
            </a:r>
            <a:endParaRPr lang="en-US" dirty="0"/>
          </a:p>
        </p:txBody>
      </p:sp>
      <p:pic>
        <p:nvPicPr>
          <p:cNvPr id="81" name="Picture 80"/>
          <p:cNvPicPr>
            <a:picLocks noChangeAspect="1"/>
          </p:cNvPicPr>
          <p:nvPr/>
        </p:nvPicPr>
        <p:blipFill>
          <a:blip r:embed="rId7"/>
          <a:stretch>
            <a:fillRect/>
          </a:stretch>
        </p:blipFill>
        <p:spPr>
          <a:xfrm>
            <a:off x="4562997" y="5539432"/>
            <a:ext cx="1418394" cy="1044867"/>
          </a:xfrm>
          <a:prstGeom prst="rect">
            <a:avLst/>
          </a:prstGeom>
        </p:spPr>
      </p:pic>
      <p:pic>
        <p:nvPicPr>
          <p:cNvPr id="82" name="Picture 81"/>
          <p:cNvPicPr>
            <a:picLocks noChangeAspect="1"/>
          </p:cNvPicPr>
          <p:nvPr/>
        </p:nvPicPr>
        <p:blipFill>
          <a:blip r:embed="rId8"/>
          <a:stretch>
            <a:fillRect/>
          </a:stretch>
        </p:blipFill>
        <p:spPr>
          <a:xfrm>
            <a:off x="4567245" y="4658514"/>
            <a:ext cx="1376355" cy="800325"/>
          </a:xfrm>
          <a:prstGeom prst="rect">
            <a:avLst/>
          </a:prstGeom>
        </p:spPr>
      </p:pic>
      <p:pic>
        <p:nvPicPr>
          <p:cNvPr id="83" name="Picture 82"/>
          <p:cNvPicPr>
            <a:picLocks noChangeAspect="1"/>
          </p:cNvPicPr>
          <p:nvPr/>
        </p:nvPicPr>
        <p:blipFill>
          <a:blip r:embed="rId9"/>
          <a:stretch>
            <a:fillRect/>
          </a:stretch>
        </p:blipFill>
        <p:spPr>
          <a:xfrm>
            <a:off x="6057901" y="4651900"/>
            <a:ext cx="1866900" cy="653415"/>
          </a:xfrm>
          <a:prstGeom prst="rect">
            <a:avLst/>
          </a:prstGeom>
        </p:spPr>
      </p:pic>
      <p:pic>
        <p:nvPicPr>
          <p:cNvPr id="84" name="Picture 83"/>
          <p:cNvPicPr>
            <a:picLocks noChangeAspect="1"/>
          </p:cNvPicPr>
          <p:nvPr/>
        </p:nvPicPr>
        <p:blipFill>
          <a:blip r:embed="rId10"/>
          <a:stretch>
            <a:fillRect/>
          </a:stretch>
        </p:blipFill>
        <p:spPr>
          <a:xfrm>
            <a:off x="8129221" y="4629691"/>
            <a:ext cx="2273491" cy="814070"/>
          </a:xfrm>
          <a:prstGeom prst="rect">
            <a:avLst/>
          </a:prstGeom>
        </p:spPr>
      </p:pic>
      <p:sp>
        <p:nvSpPr>
          <p:cNvPr id="85" name="Rectangle 84"/>
          <p:cNvSpPr/>
          <p:nvPr/>
        </p:nvSpPr>
        <p:spPr bwMode="auto">
          <a:xfrm>
            <a:off x="8352744" y="4138899"/>
            <a:ext cx="407484" cy="3837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pic>
        <p:nvPicPr>
          <p:cNvPr id="36" name="Picture 35"/>
          <p:cNvPicPr>
            <a:picLocks noChangeAspect="1"/>
          </p:cNvPicPr>
          <p:nvPr/>
        </p:nvPicPr>
        <p:blipFill>
          <a:blip r:embed="rId11"/>
          <a:stretch>
            <a:fillRect/>
          </a:stretch>
        </p:blipFill>
        <p:spPr>
          <a:xfrm>
            <a:off x="6057900" y="5488212"/>
            <a:ext cx="2187646" cy="799401"/>
          </a:xfrm>
          <a:prstGeom prst="rect">
            <a:avLst/>
          </a:prstGeom>
        </p:spPr>
      </p:pic>
      <p:pic>
        <p:nvPicPr>
          <p:cNvPr id="37" name="Picture 36">
            <a:extLst>
              <a:ext uri="{FF2B5EF4-FFF2-40B4-BE49-F238E27FC236}">
                <a16:creationId xmlns:a16="http://schemas.microsoft.com/office/drawing/2014/main" id="{971C48BA-6552-C147-BB9A-00498EFB6B05}"/>
              </a:ext>
            </a:extLst>
          </p:cNvPr>
          <p:cNvPicPr>
            <a:picLocks noChangeAspect="1"/>
          </p:cNvPicPr>
          <p:nvPr/>
        </p:nvPicPr>
        <p:blipFill>
          <a:blip r:embed="rId12"/>
          <a:stretch>
            <a:fillRect/>
          </a:stretch>
        </p:blipFill>
        <p:spPr>
          <a:xfrm>
            <a:off x="314349" y="1455750"/>
            <a:ext cx="3943350" cy="1522949"/>
          </a:xfrm>
          <a:prstGeom prst="rect">
            <a:avLst/>
          </a:prstGeom>
        </p:spPr>
      </p:pic>
      <p:pic>
        <p:nvPicPr>
          <p:cNvPr id="38" name="Picture 37">
            <a:extLst>
              <a:ext uri="{FF2B5EF4-FFF2-40B4-BE49-F238E27FC236}">
                <a16:creationId xmlns:a16="http://schemas.microsoft.com/office/drawing/2014/main" id="{53AE8CCD-8F49-F445-9700-6298F428D9F5}"/>
              </a:ext>
            </a:extLst>
          </p:cNvPr>
          <p:cNvPicPr>
            <a:picLocks noChangeAspect="1"/>
          </p:cNvPicPr>
          <p:nvPr/>
        </p:nvPicPr>
        <p:blipFill>
          <a:blip r:embed="rId13"/>
          <a:stretch>
            <a:fillRect/>
          </a:stretch>
        </p:blipFill>
        <p:spPr>
          <a:xfrm rot="5400000">
            <a:off x="8062981" y="2728981"/>
            <a:ext cx="6858000" cy="1400038"/>
          </a:xfrm>
          <a:prstGeom prst="rect">
            <a:avLst/>
          </a:prstGeom>
        </p:spPr>
      </p:pic>
    </p:spTree>
    <p:extLst>
      <p:ext uri="{BB962C8B-B14F-4D97-AF65-F5344CB8AC3E}">
        <p14:creationId xmlns:p14="http://schemas.microsoft.com/office/powerpoint/2010/main" val="406265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6219"/>
          </a:xfrm>
        </p:spPr>
        <p:txBody>
          <a:bodyPr/>
          <a:lstStyle/>
          <a:p>
            <a:r>
              <a:rPr lang="en-US" dirty="0"/>
              <a:t>Determining S(</a:t>
            </a:r>
            <a:r>
              <a:rPr lang="en-US" dirty="0" err="1"/>
              <a:t>ize</a:t>
            </a:r>
            <a:r>
              <a:rPr lang="en-US" dirty="0"/>
              <a:t>)</a:t>
            </a:r>
          </a:p>
        </p:txBody>
      </p:sp>
      <p:pic>
        <p:nvPicPr>
          <p:cNvPr id="3" name="Picture 2"/>
          <p:cNvPicPr>
            <a:picLocks noChangeAspect="1"/>
          </p:cNvPicPr>
          <p:nvPr/>
        </p:nvPicPr>
        <p:blipFill>
          <a:blip r:embed="rId2"/>
          <a:stretch>
            <a:fillRect/>
          </a:stretch>
        </p:blipFill>
        <p:spPr>
          <a:xfrm>
            <a:off x="9296400" y="163671"/>
            <a:ext cx="2890838" cy="2482984"/>
          </a:xfrm>
          <a:prstGeom prst="rect">
            <a:avLst/>
          </a:prstGeom>
        </p:spPr>
      </p:pic>
      <p:pic>
        <p:nvPicPr>
          <p:cNvPr id="4" name="Picture 3"/>
          <p:cNvPicPr>
            <a:picLocks noChangeAspect="1"/>
          </p:cNvPicPr>
          <p:nvPr/>
        </p:nvPicPr>
        <p:blipFill>
          <a:blip r:embed="rId3"/>
          <a:stretch>
            <a:fillRect/>
          </a:stretch>
        </p:blipFill>
        <p:spPr>
          <a:xfrm>
            <a:off x="6157390" y="100438"/>
            <a:ext cx="2676166" cy="3133304"/>
          </a:xfrm>
          <a:prstGeom prst="rect">
            <a:avLst/>
          </a:prstGeom>
        </p:spPr>
      </p:pic>
      <p:pic>
        <p:nvPicPr>
          <p:cNvPr id="5" name="Picture 4"/>
          <p:cNvPicPr>
            <a:picLocks noChangeAspect="1"/>
          </p:cNvPicPr>
          <p:nvPr/>
        </p:nvPicPr>
        <p:blipFill>
          <a:blip r:embed="rId4"/>
          <a:stretch>
            <a:fillRect/>
          </a:stretch>
        </p:blipFill>
        <p:spPr>
          <a:xfrm>
            <a:off x="8839200" y="2806312"/>
            <a:ext cx="3214121" cy="1735969"/>
          </a:xfrm>
          <a:prstGeom prst="rect">
            <a:avLst/>
          </a:prstGeom>
        </p:spPr>
      </p:pic>
      <p:pic>
        <p:nvPicPr>
          <p:cNvPr id="6" name="Picture 5"/>
          <p:cNvPicPr>
            <a:picLocks noChangeAspect="1"/>
          </p:cNvPicPr>
          <p:nvPr/>
        </p:nvPicPr>
        <p:blipFill>
          <a:blip r:embed="rId5"/>
          <a:stretch>
            <a:fillRect/>
          </a:stretch>
        </p:blipFill>
        <p:spPr>
          <a:xfrm>
            <a:off x="8839200" y="4542281"/>
            <a:ext cx="3214121" cy="234255"/>
          </a:xfrm>
          <a:prstGeom prst="rect">
            <a:avLst/>
          </a:prstGeom>
        </p:spPr>
      </p:pic>
      <p:pic>
        <p:nvPicPr>
          <p:cNvPr id="8" name="Picture 7"/>
          <p:cNvPicPr>
            <a:picLocks noChangeAspect="1"/>
          </p:cNvPicPr>
          <p:nvPr/>
        </p:nvPicPr>
        <p:blipFill>
          <a:blip r:embed="rId6"/>
          <a:stretch>
            <a:fillRect/>
          </a:stretch>
        </p:blipFill>
        <p:spPr>
          <a:xfrm>
            <a:off x="57526" y="2948135"/>
            <a:ext cx="5453062" cy="1851623"/>
          </a:xfrm>
          <a:prstGeom prst="rect">
            <a:avLst/>
          </a:prstGeom>
        </p:spPr>
      </p:pic>
      <p:pic>
        <p:nvPicPr>
          <p:cNvPr id="9" name="Picture 8"/>
          <p:cNvPicPr>
            <a:picLocks noChangeAspect="1"/>
          </p:cNvPicPr>
          <p:nvPr/>
        </p:nvPicPr>
        <p:blipFill>
          <a:blip r:embed="rId7"/>
          <a:stretch>
            <a:fillRect/>
          </a:stretch>
        </p:blipFill>
        <p:spPr>
          <a:xfrm>
            <a:off x="57526" y="4968958"/>
            <a:ext cx="5453062" cy="417577"/>
          </a:xfrm>
          <a:prstGeom prst="rect">
            <a:avLst/>
          </a:prstGeom>
        </p:spPr>
      </p:pic>
      <p:sp>
        <p:nvSpPr>
          <p:cNvPr id="10" name="Rectangle 9"/>
          <p:cNvSpPr/>
          <p:nvPr/>
        </p:nvSpPr>
        <p:spPr>
          <a:xfrm>
            <a:off x="236057" y="5386535"/>
            <a:ext cx="3886200" cy="369332"/>
          </a:xfrm>
          <a:prstGeom prst="rect">
            <a:avLst/>
          </a:prstGeom>
        </p:spPr>
        <p:txBody>
          <a:bodyPr wrap="square">
            <a:spAutoFit/>
          </a:bodyPr>
          <a:lstStyle/>
          <a:p>
            <a:pPr lvl="1"/>
            <a:r>
              <a:rPr lang="en-US" dirty="0"/>
              <a:t>Traditional (p75, SAF) 40-20-40 </a:t>
            </a:r>
          </a:p>
        </p:txBody>
      </p:sp>
      <p:pic>
        <p:nvPicPr>
          <p:cNvPr id="11" name="Picture 10"/>
          <p:cNvPicPr>
            <a:picLocks noChangeAspect="1"/>
          </p:cNvPicPr>
          <p:nvPr/>
        </p:nvPicPr>
        <p:blipFill>
          <a:blip r:embed="rId8"/>
          <a:stretch>
            <a:fillRect/>
          </a:stretch>
        </p:blipFill>
        <p:spPr>
          <a:xfrm>
            <a:off x="685800" y="1087381"/>
            <a:ext cx="3737610" cy="1455235"/>
          </a:xfrm>
          <a:prstGeom prst="rect">
            <a:avLst/>
          </a:prstGeom>
        </p:spPr>
      </p:pic>
      <p:sp>
        <p:nvSpPr>
          <p:cNvPr id="12" name="TextBox 11"/>
          <p:cNvSpPr txBox="1"/>
          <p:nvPr/>
        </p:nvSpPr>
        <p:spPr>
          <a:xfrm>
            <a:off x="5639186" y="4916665"/>
            <a:ext cx="3385350" cy="1384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solidFill>
                  <a:schemeClr val="tx1"/>
                </a:solidFill>
              </a:rPr>
              <a:t>Where S</a:t>
            </a:r>
            <a:r>
              <a:rPr lang="en-US" baseline="-25000" dirty="0">
                <a:solidFill>
                  <a:schemeClr val="tx1"/>
                </a:solidFill>
              </a:rPr>
              <a:t>0</a:t>
            </a:r>
            <a:r>
              <a:rPr lang="en-US" dirty="0">
                <a:solidFill>
                  <a:schemeClr val="tx1"/>
                </a:solidFill>
              </a:rPr>
              <a:t> = </a:t>
            </a:r>
            <a:r>
              <a:rPr lang="en-US" dirty="0" err="1">
                <a:solidFill>
                  <a:schemeClr val="tx1"/>
                </a:solidFill>
              </a:rPr>
              <a:t>S</a:t>
            </a:r>
            <a:r>
              <a:rPr lang="en-US" baseline="-25000" dirty="0" err="1">
                <a:solidFill>
                  <a:schemeClr val="tx1"/>
                </a:solidFill>
              </a:rPr>
              <a:t>eff</a:t>
            </a:r>
            <a:endParaRPr lang="en-US" baseline="-25000" dirty="0">
              <a:solidFill>
                <a:schemeClr val="tx1"/>
              </a:solidFill>
            </a:endParaRPr>
          </a:p>
          <a:p>
            <a:r>
              <a:rPr lang="en-US" dirty="0">
                <a:solidFill>
                  <a:schemeClr val="tx1"/>
                </a:solidFill>
              </a:rPr>
              <a:t>S</a:t>
            </a:r>
            <a:r>
              <a:rPr lang="en-US" baseline="-25000" dirty="0">
                <a:solidFill>
                  <a:schemeClr val="tx1"/>
                </a:solidFill>
              </a:rPr>
              <a:t>TG(max)</a:t>
            </a:r>
            <a:r>
              <a:rPr lang="en-US" dirty="0">
                <a:solidFill>
                  <a:schemeClr val="tx1"/>
                </a:solidFill>
              </a:rPr>
              <a:t> = h* S</a:t>
            </a:r>
            <a:r>
              <a:rPr lang="en-US" baseline="-25000" dirty="0">
                <a:solidFill>
                  <a:schemeClr val="tx1"/>
                </a:solidFill>
              </a:rPr>
              <a:t>0</a:t>
            </a:r>
          </a:p>
          <a:p>
            <a:r>
              <a:rPr lang="en-US" dirty="0">
                <a:solidFill>
                  <a:schemeClr val="tx1"/>
                </a:solidFill>
              </a:rPr>
              <a:t>S</a:t>
            </a:r>
            <a:r>
              <a:rPr lang="en-US" baseline="-25000" dirty="0">
                <a:solidFill>
                  <a:schemeClr val="tx1"/>
                </a:solidFill>
              </a:rPr>
              <a:t>TG(mean)</a:t>
            </a:r>
            <a:r>
              <a:rPr lang="en-US" dirty="0">
                <a:solidFill>
                  <a:schemeClr val="tx1"/>
                </a:solidFill>
              </a:rPr>
              <a:t> = h* S</a:t>
            </a:r>
            <a:r>
              <a:rPr lang="en-US" baseline="-25000" dirty="0">
                <a:solidFill>
                  <a:schemeClr val="tx1"/>
                </a:solidFill>
              </a:rPr>
              <a:t>0</a:t>
            </a:r>
          </a:p>
          <a:p>
            <a:r>
              <a:rPr lang="en-US" dirty="0" err="1">
                <a:solidFill>
                  <a:schemeClr val="tx1"/>
                </a:solidFill>
              </a:rPr>
              <a:t>S</a:t>
            </a:r>
            <a:r>
              <a:rPr lang="en-US" baseline="-25000" dirty="0" err="1">
                <a:solidFill>
                  <a:schemeClr val="tx1"/>
                </a:solidFill>
              </a:rPr>
              <a:t>mean</a:t>
            </a:r>
            <a:r>
              <a:rPr lang="en-US" dirty="0">
                <a:solidFill>
                  <a:schemeClr val="tx1"/>
                </a:solidFill>
              </a:rPr>
              <a:t> = </a:t>
            </a:r>
            <a:r>
              <a:rPr lang="en-US" dirty="0" err="1">
                <a:solidFill>
                  <a:schemeClr val="tx1"/>
                </a:solidFill>
              </a:rPr>
              <a:t>S</a:t>
            </a:r>
            <a:r>
              <a:rPr lang="en-US" baseline="-25000" dirty="0" err="1">
                <a:solidFill>
                  <a:schemeClr val="tx1"/>
                </a:solidFill>
              </a:rPr>
              <a:t>likey</a:t>
            </a:r>
            <a:r>
              <a:rPr lang="en-US" dirty="0">
                <a:solidFill>
                  <a:schemeClr val="tx1"/>
                </a:solidFill>
              </a:rPr>
              <a:t> = .707*</a:t>
            </a:r>
            <a:r>
              <a:rPr lang="en-US" dirty="0" err="1">
                <a:solidFill>
                  <a:schemeClr val="tx1"/>
                </a:solidFill>
              </a:rPr>
              <a:t>S</a:t>
            </a:r>
            <a:r>
              <a:rPr lang="en-US" baseline="-25000" dirty="0" err="1">
                <a:solidFill>
                  <a:schemeClr val="tx1"/>
                </a:solidFill>
              </a:rPr>
              <a:t>eff</a:t>
            </a:r>
            <a:r>
              <a:rPr lang="en-US" dirty="0">
                <a:solidFill>
                  <a:schemeClr val="tx1"/>
                </a:solidFill>
              </a:rPr>
              <a:t> + .293*</a:t>
            </a:r>
            <a:r>
              <a:rPr lang="en-US" dirty="0" err="1">
                <a:solidFill>
                  <a:schemeClr val="tx1"/>
                </a:solidFill>
              </a:rPr>
              <a:t>S</a:t>
            </a:r>
            <a:r>
              <a:rPr lang="en-US" baseline="-25000" dirty="0" err="1">
                <a:solidFill>
                  <a:schemeClr val="tx1"/>
                </a:solidFill>
              </a:rPr>
              <a:t>max</a:t>
            </a:r>
            <a:endParaRPr lang="en-US" baseline="-25000" dirty="0">
              <a:solidFill>
                <a:schemeClr val="tx1"/>
              </a:solidFill>
            </a:endParaRPr>
          </a:p>
          <a:p>
            <a:r>
              <a:rPr lang="en-US" baseline="-25000" dirty="0">
                <a:solidFill>
                  <a:schemeClr val="tx1"/>
                </a:solidFill>
              </a:rPr>
              <a:t>Since not bell curve but skewed to the left</a:t>
            </a:r>
          </a:p>
        </p:txBody>
      </p:sp>
      <p:sp>
        <p:nvSpPr>
          <p:cNvPr id="14" name="Down Arrow 13"/>
          <p:cNvSpPr/>
          <p:nvPr/>
        </p:nvSpPr>
        <p:spPr bwMode="auto">
          <a:xfrm rot="5400000">
            <a:off x="6962715" y="2975760"/>
            <a:ext cx="457200" cy="3284482"/>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15" name="Down Arrow 14"/>
          <p:cNvSpPr/>
          <p:nvPr/>
        </p:nvSpPr>
        <p:spPr bwMode="auto">
          <a:xfrm rot="17544581">
            <a:off x="5006097" y="5155431"/>
            <a:ext cx="457200" cy="1040201"/>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7" name="Rectangle 6"/>
          <p:cNvSpPr/>
          <p:nvPr/>
        </p:nvSpPr>
        <p:spPr>
          <a:xfrm>
            <a:off x="8326019" y="4682410"/>
            <a:ext cx="3886200" cy="646331"/>
          </a:xfrm>
          <a:prstGeom prst="rect">
            <a:avLst/>
          </a:prstGeom>
        </p:spPr>
        <p:txBody>
          <a:bodyPr wrap="square">
            <a:spAutoFit/>
          </a:bodyPr>
          <a:lstStyle/>
          <a:p>
            <a:pPr lvl="1"/>
            <a:r>
              <a:rPr lang="en-US" dirty="0"/>
              <a:t>Traditional (p75, SAF)</a:t>
            </a:r>
          </a:p>
          <a:p>
            <a:pPr lvl="2"/>
            <a:r>
              <a:rPr lang="en-US" dirty="0"/>
              <a:t>40-20-40 </a:t>
            </a:r>
          </a:p>
        </p:txBody>
      </p:sp>
      <p:sp>
        <p:nvSpPr>
          <p:cNvPr id="16" name="TextBox 15"/>
          <p:cNvSpPr txBox="1"/>
          <p:nvPr/>
        </p:nvSpPr>
        <p:spPr>
          <a:xfrm>
            <a:off x="7628392" y="718049"/>
            <a:ext cx="615233" cy="369332"/>
          </a:xfrm>
          <a:prstGeom prst="rect">
            <a:avLst/>
          </a:prstGeom>
          <a:noFill/>
        </p:spPr>
        <p:txBody>
          <a:bodyPr wrap="none" rtlCol="0">
            <a:spAutoFit/>
          </a:bodyPr>
          <a:lstStyle/>
          <a:p>
            <a:r>
              <a:rPr lang="en-US" sz="1800" dirty="0" err="1"/>
              <a:t>Fdes</a:t>
            </a:r>
            <a:endParaRPr lang="en-US" dirty="0"/>
          </a:p>
        </p:txBody>
      </p:sp>
      <p:sp>
        <p:nvSpPr>
          <p:cNvPr id="17" name="TextBox 16"/>
          <p:cNvSpPr txBox="1"/>
          <p:nvPr/>
        </p:nvSpPr>
        <p:spPr>
          <a:xfrm>
            <a:off x="6477000" y="1261001"/>
            <a:ext cx="649537" cy="369332"/>
          </a:xfrm>
          <a:prstGeom prst="rect">
            <a:avLst/>
          </a:prstGeom>
          <a:noFill/>
        </p:spPr>
        <p:txBody>
          <a:bodyPr wrap="none" rtlCol="0">
            <a:spAutoFit/>
          </a:bodyPr>
          <a:lstStyle/>
          <a:p>
            <a:r>
              <a:rPr lang="en-US" sz="1800" dirty="0" err="1"/>
              <a:t>Fimp</a:t>
            </a:r>
            <a:endParaRPr lang="en-US" dirty="0"/>
          </a:p>
        </p:txBody>
      </p:sp>
      <p:sp>
        <p:nvSpPr>
          <p:cNvPr id="18" name="TextBox 17"/>
          <p:cNvSpPr txBox="1"/>
          <p:nvPr/>
        </p:nvSpPr>
        <p:spPr>
          <a:xfrm>
            <a:off x="6930765" y="93987"/>
            <a:ext cx="644472" cy="369332"/>
          </a:xfrm>
          <a:prstGeom prst="rect">
            <a:avLst/>
          </a:prstGeom>
          <a:noFill/>
        </p:spPr>
        <p:txBody>
          <a:bodyPr wrap="none" rtlCol="0">
            <a:spAutoFit/>
          </a:bodyPr>
          <a:lstStyle/>
          <a:p>
            <a:r>
              <a:rPr lang="en-US" sz="1800" dirty="0" err="1"/>
              <a:t>Ftest</a:t>
            </a:r>
            <a:endParaRPr lang="en-US" dirty="0"/>
          </a:p>
        </p:txBody>
      </p:sp>
      <p:sp>
        <p:nvSpPr>
          <p:cNvPr id="19" name="TextBox 18"/>
          <p:cNvSpPr txBox="1"/>
          <p:nvPr/>
        </p:nvSpPr>
        <p:spPr>
          <a:xfrm>
            <a:off x="4395745" y="1279494"/>
            <a:ext cx="1298801" cy="923330"/>
          </a:xfrm>
          <a:prstGeom prst="rect">
            <a:avLst/>
          </a:prstGeom>
          <a:noFill/>
        </p:spPr>
        <p:txBody>
          <a:bodyPr wrap="square" rtlCol="0">
            <a:spAutoFit/>
          </a:bodyPr>
          <a:lstStyle/>
          <a:p>
            <a:r>
              <a:rPr lang="en-US" dirty="0"/>
              <a:t>WAG (Wild awesome guess)</a:t>
            </a:r>
          </a:p>
        </p:txBody>
      </p:sp>
      <p:sp>
        <p:nvSpPr>
          <p:cNvPr id="20" name="Down Arrow 19"/>
          <p:cNvSpPr/>
          <p:nvPr/>
        </p:nvSpPr>
        <p:spPr bwMode="auto">
          <a:xfrm>
            <a:off x="1593318" y="2543811"/>
            <a:ext cx="314485" cy="45634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1" name="Down Arrow 20"/>
          <p:cNvSpPr/>
          <p:nvPr/>
        </p:nvSpPr>
        <p:spPr bwMode="auto">
          <a:xfrm>
            <a:off x="2163406" y="2534640"/>
            <a:ext cx="314485" cy="45634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2" name="Down Arrow 21"/>
          <p:cNvSpPr/>
          <p:nvPr/>
        </p:nvSpPr>
        <p:spPr bwMode="auto">
          <a:xfrm>
            <a:off x="2723071" y="2550763"/>
            <a:ext cx="314485" cy="45634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pitchFamily="44" charset="0"/>
              <a:ea typeface="ＭＳ Ｐゴシック" pitchFamily="44" charset="-128"/>
              <a:cs typeface="ＭＳ Ｐゴシック" pitchFamily="44" charset="-128"/>
            </a:endParaRPr>
          </a:p>
        </p:txBody>
      </p:sp>
      <p:sp>
        <p:nvSpPr>
          <p:cNvPr id="28" name="TextBox 27"/>
          <p:cNvSpPr txBox="1"/>
          <p:nvPr/>
        </p:nvSpPr>
        <p:spPr>
          <a:xfrm>
            <a:off x="2968467" y="2549006"/>
            <a:ext cx="750526" cy="338554"/>
          </a:xfrm>
          <a:prstGeom prst="rect">
            <a:avLst/>
          </a:prstGeom>
          <a:noFill/>
        </p:spPr>
        <p:txBody>
          <a:bodyPr wrap="none" rtlCol="0">
            <a:spAutoFit/>
          </a:bodyPr>
          <a:lstStyle/>
          <a:p>
            <a:r>
              <a:rPr lang="en-US" sz="1600" dirty="0" err="1"/>
              <a:t>Smean</a:t>
            </a:r>
            <a:endParaRPr lang="en-US" sz="1600" dirty="0"/>
          </a:p>
        </p:txBody>
      </p:sp>
      <p:sp>
        <p:nvSpPr>
          <p:cNvPr id="13" name="TextBox 12">
            <a:extLst>
              <a:ext uri="{FF2B5EF4-FFF2-40B4-BE49-F238E27FC236}">
                <a16:creationId xmlns:a16="http://schemas.microsoft.com/office/drawing/2014/main" id="{6FFD42CF-B61D-42B3-A046-7DC73DE7EC50}"/>
              </a:ext>
            </a:extLst>
          </p:cNvPr>
          <p:cNvSpPr txBox="1"/>
          <p:nvPr/>
        </p:nvSpPr>
        <p:spPr>
          <a:xfrm>
            <a:off x="5549074" y="3330818"/>
            <a:ext cx="3284482" cy="1077218"/>
          </a:xfrm>
          <a:prstGeom prst="rect">
            <a:avLst/>
          </a:prstGeom>
          <a:noFill/>
        </p:spPr>
        <p:txBody>
          <a:bodyPr wrap="square" rtlCol="0">
            <a:spAutoFit/>
          </a:bodyPr>
          <a:lstStyle/>
          <a:p>
            <a:r>
              <a:rPr lang="en-US" sz="1600" dirty="0" err="1"/>
              <a:t>Fdes</a:t>
            </a:r>
            <a:r>
              <a:rPr lang="en-US" sz="1600" dirty="0"/>
              <a:t> = reuse / redesign</a:t>
            </a:r>
          </a:p>
          <a:p>
            <a:r>
              <a:rPr lang="en-US" sz="1600" dirty="0" err="1"/>
              <a:t>Fimpl</a:t>
            </a:r>
            <a:r>
              <a:rPr lang="en-US" sz="1600" dirty="0"/>
              <a:t> = interface effort/create from scratch</a:t>
            </a:r>
          </a:p>
          <a:p>
            <a:r>
              <a:rPr lang="en-US" sz="1600" dirty="0" err="1"/>
              <a:t>Ftest</a:t>
            </a:r>
            <a:r>
              <a:rPr lang="en-US" sz="1600" dirty="0"/>
              <a:t> = retest</a:t>
            </a:r>
          </a:p>
        </p:txBody>
      </p:sp>
      <p:pic>
        <p:nvPicPr>
          <p:cNvPr id="24" name="Picture 23">
            <a:extLst>
              <a:ext uri="{FF2B5EF4-FFF2-40B4-BE49-F238E27FC236}">
                <a16:creationId xmlns:a16="http://schemas.microsoft.com/office/drawing/2014/main" id="{DA6A805B-3090-2343-8A06-D8BC78D202E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069970" y="1413022"/>
            <a:ext cx="1298046" cy="1023695"/>
          </a:xfrm>
          <a:prstGeom prst="rect">
            <a:avLst/>
          </a:prstGeom>
        </p:spPr>
      </p:pic>
    </p:spTree>
    <p:extLst>
      <p:ext uri="{BB962C8B-B14F-4D97-AF65-F5344CB8AC3E}">
        <p14:creationId xmlns:p14="http://schemas.microsoft.com/office/powerpoint/2010/main" val="3046956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33400" y="1143000"/>
            <a:ext cx="7683500" cy="5029200"/>
          </a:xfrm>
        </p:spPr>
        <p:txBody>
          <a:bodyPr/>
          <a:lstStyle/>
          <a:p>
            <a:r>
              <a:rPr lang="en-US" dirty="0"/>
              <a:t>The basic technology constant </a:t>
            </a:r>
            <a:r>
              <a:rPr lang="en-US" i="1" dirty="0" err="1"/>
              <a:t>Ctb</a:t>
            </a:r>
            <a:r>
              <a:rPr lang="en-US" i="1" dirty="0"/>
              <a:t> </a:t>
            </a:r>
            <a:r>
              <a:rPr lang="en-US" dirty="0"/>
              <a:t>describes the </a:t>
            </a:r>
            <a:r>
              <a:rPr lang="en-US" i="1" dirty="0"/>
              <a:t>developer’s raw capability </a:t>
            </a:r>
            <a:r>
              <a:rPr lang="en-US" dirty="0"/>
              <a:t>unaffected by the project environment. </a:t>
            </a:r>
          </a:p>
          <a:p>
            <a:r>
              <a:rPr lang="en-US" i="1" dirty="0"/>
              <a:t>ACAP, AEXP, MODP, PCAP, RESP </a:t>
            </a:r>
            <a:r>
              <a:rPr lang="en-US" dirty="0"/>
              <a:t>and </a:t>
            </a:r>
            <a:r>
              <a:rPr lang="en-US" i="1" dirty="0"/>
              <a:t>TURN </a:t>
            </a:r>
            <a:br>
              <a:rPr lang="en-US" i="1" dirty="0"/>
            </a:br>
            <a:r>
              <a:rPr lang="en-US" dirty="0"/>
              <a:t>are a subset of the environment factors </a:t>
            </a:r>
            <a:br>
              <a:rPr lang="en-US" dirty="0"/>
            </a:br>
            <a:r>
              <a:rPr lang="en-US" dirty="0"/>
              <a:t>described in detail in Section 8 = Week 11</a:t>
            </a:r>
          </a:p>
          <a:p>
            <a:endParaRPr lang="en-US" dirty="0"/>
          </a:p>
        </p:txBody>
      </p:sp>
      <p:sp>
        <p:nvSpPr>
          <p:cNvPr id="3" name="Title 2"/>
          <p:cNvSpPr>
            <a:spLocks noGrp="1"/>
          </p:cNvSpPr>
          <p:nvPr>
            <p:ph type="title"/>
          </p:nvPr>
        </p:nvSpPr>
        <p:spPr>
          <a:xfrm>
            <a:off x="533400" y="76200"/>
            <a:ext cx="4339542" cy="907143"/>
          </a:xfrm>
        </p:spPr>
        <p:txBody>
          <a:bodyPr>
            <a:noAutofit/>
          </a:bodyPr>
          <a:lstStyle/>
          <a:p>
            <a:r>
              <a:rPr lang="en-US" sz="1200" dirty="0"/>
              <a:t>Software Development Cost Estimating Guidebook </a:t>
            </a:r>
            <a:br>
              <a:rPr lang="en-US" sz="1200" dirty="0"/>
            </a:br>
            <a:r>
              <a:rPr lang="en-US" sz="1200" dirty="0"/>
              <a:t>Chapter 5: </a:t>
            </a:r>
            <a:r>
              <a:rPr lang="en-US" sz="1200" b="1" dirty="0"/>
              <a:t>Component-Level Estimating Process </a:t>
            </a:r>
            <a:br>
              <a:rPr lang="en-US" sz="1800" b="1" dirty="0"/>
            </a:br>
            <a:r>
              <a:rPr lang="en-US" sz="1800" b="1" dirty="0"/>
              <a:t>5.4 Development environment </a:t>
            </a:r>
            <a:br>
              <a:rPr lang="en-US" sz="1800" b="1" dirty="0"/>
            </a:br>
            <a:r>
              <a:rPr lang="en-US" sz="1800" b="1" i="1" dirty="0"/>
              <a:t>5.4.4 Basic technology constant </a:t>
            </a:r>
            <a:endParaRPr lang="en-US" sz="18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50498" y="2380289"/>
            <a:ext cx="4641502" cy="3487057"/>
          </a:xfrm>
          <a:prstGeom prst="rect">
            <a:avLst/>
          </a:prstGeom>
        </p:spPr>
      </p:pic>
      <p:pic>
        <p:nvPicPr>
          <p:cNvPr id="5" name="Picture 4"/>
          <p:cNvPicPr>
            <a:picLocks noChangeAspect="1"/>
          </p:cNvPicPr>
          <p:nvPr/>
        </p:nvPicPr>
        <p:blipFill>
          <a:blip r:embed="rId3"/>
          <a:stretch>
            <a:fillRect/>
          </a:stretch>
        </p:blipFill>
        <p:spPr>
          <a:xfrm>
            <a:off x="8986777" y="1058980"/>
            <a:ext cx="2924175" cy="1219200"/>
          </a:xfrm>
          <a:prstGeom prst="rect">
            <a:avLst/>
          </a:prstGeom>
        </p:spPr>
      </p:pic>
      <p:pic>
        <p:nvPicPr>
          <p:cNvPr id="6" name="Picture 5"/>
          <p:cNvPicPr>
            <a:picLocks noChangeAspect="1"/>
          </p:cNvPicPr>
          <p:nvPr/>
        </p:nvPicPr>
        <p:blipFill>
          <a:blip r:embed="rId4"/>
          <a:stretch>
            <a:fillRect/>
          </a:stretch>
        </p:blipFill>
        <p:spPr>
          <a:xfrm>
            <a:off x="135383" y="3620429"/>
            <a:ext cx="2630952" cy="1580952"/>
          </a:xfrm>
          <a:prstGeom prst="rect">
            <a:avLst/>
          </a:prstGeom>
        </p:spPr>
      </p:pic>
      <p:pic>
        <p:nvPicPr>
          <p:cNvPr id="7" name="Picture 6"/>
          <p:cNvPicPr>
            <a:picLocks noChangeAspect="1"/>
          </p:cNvPicPr>
          <p:nvPr/>
        </p:nvPicPr>
        <p:blipFill>
          <a:blip r:embed="rId5"/>
          <a:stretch>
            <a:fillRect/>
          </a:stretch>
        </p:blipFill>
        <p:spPr>
          <a:xfrm>
            <a:off x="2666857" y="3596268"/>
            <a:ext cx="2654762" cy="1657143"/>
          </a:xfrm>
          <a:prstGeom prst="rect">
            <a:avLst/>
          </a:prstGeom>
        </p:spPr>
      </p:pic>
      <p:pic>
        <p:nvPicPr>
          <p:cNvPr id="8" name="Picture 7"/>
          <p:cNvPicPr>
            <a:picLocks noChangeAspect="1"/>
          </p:cNvPicPr>
          <p:nvPr/>
        </p:nvPicPr>
        <p:blipFill>
          <a:blip r:embed="rId6"/>
          <a:stretch>
            <a:fillRect/>
          </a:stretch>
        </p:blipFill>
        <p:spPr>
          <a:xfrm>
            <a:off x="135383" y="5201381"/>
            <a:ext cx="2533333" cy="1580952"/>
          </a:xfrm>
          <a:prstGeom prst="rect">
            <a:avLst/>
          </a:prstGeom>
        </p:spPr>
      </p:pic>
      <p:pic>
        <p:nvPicPr>
          <p:cNvPr id="9" name="Picture 8"/>
          <p:cNvPicPr>
            <a:picLocks noChangeAspect="1"/>
          </p:cNvPicPr>
          <p:nvPr/>
        </p:nvPicPr>
        <p:blipFill>
          <a:blip r:embed="rId7"/>
          <a:stretch>
            <a:fillRect/>
          </a:stretch>
        </p:blipFill>
        <p:spPr>
          <a:xfrm>
            <a:off x="2662035" y="5174216"/>
            <a:ext cx="2797618" cy="1752381"/>
          </a:xfrm>
          <a:prstGeom prst="rect">
            <a:avLst/>
          </a:prstGeom>
        </p:spPr>
      </p:pic>
      <p:pic>
        <p:nvPicPr>
          <p:cNvPr id="10" name="Picture 9">
            <a:extLst>
              <a:ext uri="{FF2B5EF4-FFF2-40B4-BE49-F238E27FC236}">
                <a16:creationId xmlns:a16="http://schemas.microsoft.com/office/drawing/2014/main" id="{4695B771-4205-D641-A5EF-A561028DDB04}"/>
              </a:ext>
            </a:extLst>
          </p:cNvPr>
          <p:cNvPicPr>
            <a:picLocks noChangeAspect="1"/>
          </p:cNvPicPr>
          <p:nvPr/>
        </p:nvPicPr>
        <p:blipFill>
          <a:blip r:embed="rId8"/>
          <a:stretch>
            <a:fillRect/>
          </a:stretch>
        </p:blipFill>
        <p:spPr>
          <a:xfrm>
            <a:off x="5459654" y="4192576"/>
            <a:ext cx="2416022" cy="951215"/>
          </a:xfrm>
          <a:prstGeom prst="rect">
            <a:avLst/>
          </a:prstGeom>
        </p:spPr>
      </p:pic>
      <p:pic>
        <p:nvPicPr>
          <p:cNvPr id="11" name="Picture 10">
            <a:extLst>
              <a:ext uri="{FF2B5EF4-FFF2-40B4-BE49-F238E27FC236}">
                <a16:creationId xmlns:a16="http://schemas.microsoft.com/office/drawing/2014/main" id="{2E7D5B29-ABAB-6F4E-BE72-86AF6ADB6820}"/>
              </a:ext>
            </a:extLst>
          </p:cNvPr>
          <p:cNvPicPr>
            <a:picLocks noChangeAspect="1"/>
          </p:cNvPicPr>
          <p:nvPr/>
        </p:nvPicPr>
        <p:blipFill>
          <a:blip r:embed="rId9"/>
          <a:stretch>
            <a:fillRect/>
          </a:stretch>
        </p:blipFill>
        <p:spPr>
          <a:xfrm>
            <a:off x="5459653" y="5143791"/>
            <a:ext cx="2416022" cy="883211"/>
          </a:xfrm>
          <a:prstGeom prst="rect">
            <a:avLst/>
          </a:prstGeom>
        </p:spPr>
      </p:pic>
      <p:pic>
        <p:nvPicPr>
          <p:cNvPr id="12" name="Picture 11">
            <a:extLst>
              <a:ext uri="{FF2B5EF4-FFF2-40B4-BE49-F238E27FC236}">
                <a16:creationId xmlns:a16="http://schemas.microsoft.com/office/drawing/2014/main" id="{C365FBE1-945C-E548-A41E-E94D0D7AF902}"/>
              </a:ext>
            </a:extLst>
          </p:cNvPr>
          <p:cNvPicPr>
            <a:picLocks noChangeAspect="1"/>
          </p:cNvPicPr>
          <p:nvPr/>
        </p:nvPicPr>
        <p:blipFill>
          <a:blip r:embed="rId10"/>
          <a:stretch>
            <a:fillRect/>
          </a:stretch>
        </p:blipFill>
        <p:spPr>
          <a:xfrm>
            <a:off x="6727978" y="5891590"/>
            <a:ext cx="2416022" cy="966409"/>
          </a:xfrm>
          <a:prstGeom prst="rect">
            <a:avLst/>
          </a:prstGeom>
        </p:spPr>
      </p:pic>
      <p:sp>
        <p:nvSpPr>
          <p:cNvPr id="14" name="TextBox 13">
            <a:extLst>
              <a:ext uri="{FF2B5EF4-FFF2-40B4-BE49-F238E27FC236}">
                <a16:creationId xmlns:a16="http://schemas.microsoft.com/office/drawing/2014/main" id="{1E80BBF5-45DF-9349-9236-4AF72CC5258D}"/>
              </a:ext>
            </a:extLst>
          </p:cNvPr>
          <p:cNvSpPr txBox="1"/>
          <p:nvPr/>
        </p:nvSpPr>
        <p:spPr>
          <a:xfrm>
            <a:off x="4674303" y="69578"/>
            <a:ext cx="6094070" cy="830997"/>
          </a:xfrm>
          <a:prstGeom prst="rect">
            <a:avLst/>
          </a:prstGeom>
          <a:noFill/>
        </p:spPr>
        <p:txBody>
          <a:bodyPr wrap="square">
            <a:spAutoFit/>
          </a:bodyPr>
          <a:lstStyle/>
          <a:p>
            <a:r>
              <a:rPr lang="en-US" sz="4800" dirty="0"/>
              <a:t>Determine Complexity</a:t>
            </a:r>
          </a:p>
        </p:txBody>
      </p:sp>
    </p:spTree>
    <p:extLst>
      <p:ext uri="{BB962C8B-B14F-4D97-AF65-F5344CB8AC3E}">
        <p14:creationId xmlns:p14="http://schemas.microsoft.com/office/powerpoint/2010/main" val="1391926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52FF-5FD0-4732-BD08-D62458DAC4E2}"/>
              </a:ext>
            </a:extLst>
          </p:cNvPr>
          <p:cNvSpPr>
            <a:spLocks noGrp="1"/>
          </p:cNvSpPr>
          <p:nvPr>
            <p:ph type="title"/>
          </p:nvPr>
        </p:nvSpPr>
        <p:spPr>
          <a:xfrm>
            <a:off x="838200" y="365125"/>
            <a:ext cx="7055734" cy="1325563"/>
          </a:xfrm>
        </p:spPr>
        <p:txBody>
          <a:bodyPr>
            <a:noAutofit/>
          </a:bodyPr>
          <a:lstStyle/>
          <a:p>
            <a:r>
              <a:rPr lang="en-US" sz="3200" i="1" dirty="0"/>
              <a:t>Certified Software Quality Engineer Handbook</a:t>
            </a:r>
            <a:r>
              <a:rPr lang="en-US" sz="3200" dirty="0"/>
              <a:t>, Chapter 15 A. Planning, Scheduling, and Deployment – Estimation Techniques</a:t>
            </a:r>
          </a:p>
        </p:txBody>
      </p:sp>
      <p:sp>
        <p:nvSpPr>
          <p:cNvPr id="3" name="Content Placeholder 2">
            <a:extLst>
              <a:ext uri="{FF2B5EF4-FFF2-40B4-BE49-F238E27FC236}">
                <a16:creationId xmlns:a16="http://schemas.microsoft.com/office/drawing/2014/main" id="{2DF777A5-BCB9-4FB3-80CA-256AC077CB70}"/>
              </a:ext>
            </a:extLst>
          </p:cNvPr>
          <p:cNvSpPr>
            <a:spLocks noGrp="1"/>
          </p:cNvSpPr>
          <p:nvPr>
            <p:ph idx="1"/>
          </p:nvPr>
        </p:nvSpPr>
        <p:spPr/>
        <p:txBody>
          <a:bodyPr/>
          <a:lstStyle/>
          <a:p>
            <a:r>
              <a:rPr lang="en-US" sz="1800" b="1" i="0" u="none" strike="noStrike" baseline="0" dirty="0">
                <a:latin typeface="OptimaLTStd-DemiBold"/>
              </a:rPr>
              <a:t>2. Project Scheduling</a:t>
            </a:r>
          </a:p>
          <a:p>
            <a:pPr lvl="1"/>
            <a:r>
              <a:rPr lang="en-US" sz="1800" b="1" i="0" u="none" strike="noStrike" baseline="0" dirty="0">
                <a:latin typeface="OptimaLTStd-DemiBold"/>
              </a:rPr>
              <a:t>Work Breakdown Structure</a:t>
            </a:r>
          </a:p>
          <a:p>
            <a:r>
              <a:rPr lang="en-US" sz="1800" b="1" i="0" u="none" strike="noStrike" baseline="0" dirty="0">
                <a:latin typeface="OptimaLTStd-DemiBold"/>
              </a:rPr>
              <a:t>Activity Networks</a:t>
            </a:r>
          </a:p>
          <a:p>
            <a:endParaRPr lang="en-US" sz="1800" b="1" dirty="0">
              <a:latin typeface="OptimaLTStd-DemiBold"/>
            </a:endParaRPr>
          </a:p>
          <a:p>
            <a:endParaRPr lang="en-US" sz="1800" b="1" dirty="0">
              <a:latin typeface="OptimaLTStd-DemiBold"/>
            </a:endParaRPr>
          </a:p>
          <a:p>
            <a:endParaRPr lang="en-US" sz="1800" b="1" i="0" u="none" strike="noStrike" baseline="0" dirty="0">
              <a:latin typeface="OptimaLTStd-DemiBold"/>
            </a:endParaRPr>
          </a:p>
          <a:p>
            <a:endParaRPr lang="en-US" sz="1800" b="1" dirty="0">
              <a:latin typeface="OptimaLTStd-DemiBold"/>
            </a:endParaRPr>
          </a:p>
          <a:p>
            <a:r>
              <a:rPr lang="en-US" sz="1800" b="1" i="0" u="none" strike="noStrike" baseline="0" dirty="0">
                <a:latin typeface="OptimaLTStd-DemiBold"/>
              </a:rPr>
              <a:t>Critical Path Method</a:t>
            </a:r>
          </a:p>
          <a:p>
            <a:r>
              <a:rPr lang="en-US" sz="1800" b="1" i="0" u="none" strike="noStrike" baseline="0" dirty="0">
                <a:latin typeface="OptimaLTStd-DemiBold"/>
              </a:rPr>
              <a:t>Scrum</a:t>
            </a:r>
          </a:p>
          <a:p>
            <a:pPr lvl="1"/>
            <a:r>
              <a:rPr lang="en-US" sz="1800" b="1" i="0" u="none" strike="noStrike" baseline="0" dirty="0">
                <a:latin typeface="OptimaLTStd-DemiBold"/>
              </a:rPr>
              <a:t>Agile Project Metrics</a:t>
            </a:r>
            <a:endParaRPr lang="en-US" sz="1800" b="1" dirty="0">
              <a:latin typeface="OptimaLTStd-DemiBold"/>
            </a:endParaRPr>
          </a:p>
          <a:p>
            <a:pPr lvl="1"/>
            <a:endParaRPr lang="en-US" dirty="0"/>
          </a:p>
        </p:txBody>
      </p:sp>
      <p:pic>
        <p:nvPicPr>
          <p:cNvPr id="5" name="Picture 4">
            <a:extLst>
              <a:ext uri="{FF2B5EF4-FFF2-40B4-BE49-F238E27FC236}">
                <a16:creationId xmlns:a16="http://schemas.microsoft.com/office/drawing/2014/main" id="{10EF06F3-9A5D-4A86-9DB5-F37D584C471A}"/>
              </a:ext>
            </a:extLst>
          </p:cNvPr>
          <p:cNvPicPr>
            <a:picLocks noChangeAspect="1"/>
          </p:cNvPicPr>
          <p:nvPr/>
        </p:nvPicPr>
        <p:blipFill>
          <a:blip r:embed="rId2"/>
          <a:stretch>
            <a:fillRect/>
          </a:stretch>
        </p:blipFill>
        <p:spPr>
          <a:xfrm>
            <a:off x="4592572" y="1402504"/>
            <a:ext cx="3296795" cy="2282397"/>
          </a:xfrm>
          <a:prstGeom prst="rect">
            <a:avLst/>
          </a:prstGeom>
        </p:spPr>
      </p:pic>
      <p:pic>
        <p:nvPicPr>
          <p:cNvPr id="7" name="Picture 6">
            <a:extLst>
              <a:ext uri="{FF2B5EF4-FFF2-40B4-BE49-F238E27FC236}">
                <a16:creationId xmlns:a16="http://schemas.microsoft.com/office/drawing/2014/main" id="{1D71EC4B-B3CD-4221-A0C4-8294BE896F3B}"/>
              </a:ext>
            </a:extLst>
          </p:cNvPr>
          <p:cNvPicPr>
            <a:picLocks noChangeAspect="1"/>
          </p:cNvPicPr>
          <p:nvPr/>
        </p:nvPicPr>
        <p:blipFill>
          <a:blip r:embed="rId3"/>
          <a:stretch>
            <a:fillRect/>
          </a:stretch>
        </p:blipFill>
        <p:spPr>
          <a:xfrm>
            <a:off x="8026983" y="354335"/>
            <a:ext cx="3730906" cy="2879729"/>
          </a:xfrm>
          <a:prstGeom prst="rect">
            <a:avLst/>
          </a:prstGeom>
        </p:spPr>
      </p:pic>
      <p:pic>
        <p:nvPicPr>
          <p:cNvPr id="6" name="Picture 5">
            <a:extLst>
              <a:ext uri="{FF2B5EF4-FFF2-40B4-BE49-F238E27FC236}">
                <a16:creationId xmlns:a16="http://schemas.microsoft.com/office/drawing/2014/main" id="{2BE581F7-BDE8-1748-B4A2-1FDAE43C63FD}"/>
              </a:ext>
            </a:extLst>
          </p:cNvPr>
          <p:cNvPicPr>
            <a:picLocks noChangeAspect="1"/>
          </p:cNvPicPr>
          <p:nvPr/>
        </p:nvPicPr>
        <p:blipFill>
          <a:blip r:embed="rId4"/>
          <a:stretch>
            <a:fillRect/>
          </a:stretch>
        </p:blipFill>
        <p:spPr>
          <a:xfrm>
            <a:off x="8662073" y="5880984"/>
            <a:ext cx="2080871" cy="1067343"/>
          </a:xfrm>
          <a:prstGeom prst="rect">
            <a:avLst/>
          </a:prstGeom>
        </p:spPr>
      </p:pic>
      <p:pic>
        <p:nvPicPr>
          <p:cNvPr id="4" name="Picture 3">
            <a:extLst>
              <a:ext uri="{FF2B5EF4-FFF2-40B4-BE49-F238E27FC236}">
                <a16:creationId xmlns:a16="http://schemas.microsoft.com/office/drawing/2014/main" id="{51043778-B9C6-8245-8049-C3D9F567C324}"/>
              </a:ext>
            </a:extLst>
          </p:cNvPr>
          <p:cNvPicPr>
            <a:picLocks noChangeAspect="1"/>
          </p:cNvPicPr>
          <p:nvPr/>
        </p:nvPicPr>
        <p:blipFill>
          <a:blip r:embed="rId5"/>
          <a:stretch>
            <a:fillRect/>
          </a:stretch>
        </p:blipFill>
        <p:spPr>
          <a:xfrm>
            <a:off x="4597139" y="3684901"/>
            <a:ext cx="3296795" cy="2173049"/>
          </a:xfrm>
          <a:prstGeom prst="rect">
            <a:avLst/>
          </a:prstGeom>
        </p:spPr>
      </p:pic>
      <p:pic>
        <p:nvPicPr>
          <p:cNvPr id="8" name="Picture 7">
            <a:extLst>
              <a:ext uri="{FF2B5EF4-FFF2-40B4-BE49-F238E27FC236}">
                <a16:creationId xmlns:a16="http://schemas.microsoft.com/office/drawing/2014/main" id="{6CBE4FAF-1243-9D4C-A1D2-74EAF05E57F2}"/>
              </a:ext>
            </a:extLst>
          </p:cNvPr>
          <p:cNvPicPr>
            <a:picLocks noChangeAspect="1"/>
          </p:cNvPicPr>
          <p:nvPr/>
        </p:nvPicPr>
        <p:blipFill>
          <a:blip r:embed="rId6"/>
          <a:stretch>
            <a:fillRect/>
          </a:stretch>
        </p:blipFill>
        <p:spPr>
          <a:xfrm>
            <a:off x="225359" y="2923516"/>
            <a:ext cx="4234164" cy="1294148"/>
          </a:xfrm>
          <a:prstGeom prst="rect">
            <a:avLst/>
          </a:prstGeom>
        </p:spPr>
      </p:pic>
      <p:pic>
        <p:nvPicPr>
          <p:cNvPr id="9" name="Picture 8">
            <a:extLst>
              <a:ext uri="{FF2B5EF4-FFF2-40B4-BE49-F238E27FC236}">
                <a16:creationId xmlns:a16="http://schemas.microsoft.com/office/drawing/2014/main" id="{C87EC885-F634-9E43-B6A2-CCC062B40C9D}"/>
              </a:ext>
            </a:extLst>
          </p:cNvPr>
          <p:cNvPicPr>
            <a:picLocks noChangeAspect="1"/>
          </p:cNvPicPr>
          <p:nvPr/>
        </p:nvPicPr>
        <p:blipFill>
          <a:blip r:embed="rId7"/>
          <a:stretch>
            <a:fillRect/>
          </a:stretch>
        </p:blipFill>
        <p:spPr>
          <a:xfrm>
            <a:off x="838200" y="5358114"/>
            <a:ext cx="2899780" cy="1499886"/>
          </a:xfrm>
          <a:prstGeom prst="rect">
            <a:avLst/>
          </a:prstGeom>
        </p:spPr>
      </p:pic>
      <p:pic>
        <p:nvPicPr>
          <p:cNvPr id="10" name="Picture 9">
            <a:extLst>
              <a:ext uri="{FF2B5EF4-FFF2-40B4-BE49-F238E27FC236}">
                <a16:creationId xmlns:a16="http://schemas.microsoft.com/office/drawing/2014/main" id="{B44FD2C6-DACC-9F49-B4C2-1EDB373EAC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0846" y="3369001"/>
            <a:ext cx="3641188" cy="2496116"/>
          </a:xfrm>
          <a:prstGeom prst="rect">
            <a:avLst/>
          </a:prstGeom>
        </p:spPr>
      </p:pic>
    </p:spTree>
    <p:extLst>
      <p:ext uri="{BB962C8B-B14F-4D97-AF65-F5344CB8AC3E}">
        <p14:creationId xmlns:p14="http://schemas.microsoft.com/office/powerpoint/2010/main" val="2525708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3696-679E-4679-83D1-4813A786B7B4}"/>
              </a:ext>
            </a:extLst>
          </p:cNvPr>
          <p:cNvSpPr>
            <a:spLocks noGrp="1"/>
          </p:cNvSpPr>
          <p:nvPr>
            <p:ph type="title"/>
          </p:nvPr>
        </p:nvSpPr>
        <p:spPr/>
        <p:txBody>
          <a:bodyPr>
            <a:normAutofit fontScale="90000"/>
          </a:bodyPr>
          <a:lstStyle/>
          <a:p>
            <a:r>
              <a:rPr lang="en-US" i="1" dirty="0"/>
              <a:t>Certified Software Quality Engineer Handbook</a:t>
            </a:r>
            <a:r>
              <a:rPr lang="en-US" dirty="0"/>
              <a:t>, Chapter 15 A. Planning, Scheduling, and Deployment – Estimation Techniques</a:t>
            </a:r>
          </a:p>
        </p:txBody>
      </p:sp>
      <p:sp>
        <p:nvSpPr>
          <p:cNvPr id="3" name="Content Placeholder 2">
            <a:extLst>
              <a:ext uri="{FF2B5EF4-FFF2-40B4-BE49-F238E27FC236}">
                <a16:creationId xmlns:a16="http://schemas.microsoft.com/office/drawing/2014/main" id="{D49AE186-8A87-4148-9FE5-C6F2BBEF006D}"/>
              </a:ext>
            </a:extLst>
          </p:cNvPr>
          <p:cNvSpPr>
            <a:spLocks noGrp="1"/>
          </p:cNvSpPr>
          <p:nvPr>
            <p:ph idx="1"/>
          </p:nvPr>
        </p:nvSpPr>
        <p:spPr>
          <a:xfrm>
            <a:off x="838200" y="1814195"/>
            <a:ext cx="5927216" cy="4351338"/>
          </a:xfrm>
        </p:spPr>
        <p:txBody>
          <a:bodyPr>
            <a:normAutofit/>
          </a:bodyPr>
          <a:lstStyle/>
          <a:p>
            <a:r>
              <a:rPr lang="en-US" b="1" i="0" u="none" strike="noStrike" baseline="0" dirty="0">
                <a:latin typeface="OptimaLTStd-DemiBold"/>
              </a:rPr>
              <a:t>3. Project Deployment</a:t>
            </a:r>
          </a:p>
          <a:p>
            <a:pPr lvl="1"/>
            <a:r>
              <a:rPr lang="en-US" b="1" dirty="0"/>
              <a:t>Project objectives</a:t>
            </a:r>
          </a:p>
          <a:p>
            <a:pPr lvl="2"/>
            <a:r>
              <a:rPr lang="en-US" sz="2400" b="1" dirty="0"/>
              <a:t>Business, Cost, Schedule, Milestones, </a:t>
            </a:r>
          </a:p>
          <a:p>
            <a:pPr lvl="2"/>
            <a:r>
              <a:rPr lang="en-US" sz="2400" b="1" dirty="0"/>
              <a:t>Product Technical, Product Quality</a:t>
            </a:r>
          </a:p>
          <a:p>
            <a:pPr lvl="2"/>
            <a:r>
              <a:rPr lang="en-US" sz="2400" b="1" dirty="0"/>
              <a:t>Organizational, personnel, Contract, </a:t>
            </a:r>
          </a:p>
          <a:p>
            <a:pPr lvl="2"/>
            <a:r>
              <a:rPr lang="en-US" sz="2400" b="1" dirty="0"/>
              <a:t>Management Systems</a:t>
            </a:r>
            <a:endParaRPr lang="en-US" sz="2400" dirty="0"/>
          </a:p>
          <a:p>
            <a:pPr lvl="1"/>
            <a:r>
              <a:rPr lang="en-US" b="1" i="0" u="none" strike="noStrike" baseline="0" dirty="0">
                <a:latin typeface="OptimaLTStd-DemiBold"/>
              </a:rPr>
              <a:t>Project Communications</a:t>
            </a:r>
          </a:p>
          <a:p>
            <a:pPr lvl="2"/>
            <a:r>
              <a:rPr lang="en-US" sz="1800" b="1" dirty="0">
                <a:latin typeface="OptimaLTStd-DemiBold"/>
              </a:rPr>
              <a:t>Objectives, Risks, Staff, Location, Agreements, Roles, </a:t>
            </a:r>
            <a:r>
              <a:rPr lang="en-US" sz="1800" b="1" dirty="0" err="1">
                <a:latin typeface="OptimaLTStd-DemiBold"/>
              </a:rPr>
              <a:t>Responsiblities</a:t>
            </a:r>
            <a:endParaRPr lang="en-US" sz="1800" b="1" dirty="0">
              <a:latin typeface="OptimaLTStd-DemiBold"/>
            </a:endParaRPr>
          </a:p>
          <a:p>
            <a:pPr lvl="2"/>
            <a:r>
              <a:rPr lang="en-US" sz="1800" b="1" dirty="0">
                <a:latin typeface="OptimaLTStd-DemiBold"/>
              </a:rPr>
              <a:t>Meetings, Cross-Functional, Decisions, Status,</a:t>
            </a:r>
          </a:p>
          <a:p>
            <a:pPr lvl="2"/>
            <a:r>
              <a:rPr lang="en-US" sz="1800" b="1" dirty="0">
                <a:latin typeface="OptimaLTStd-DemiBold"/>
              </a:rPr>
              <a:t>Problem Solving, Metrics</a:t>
            </a:r>
            <a:endParaRPr lang="en-US" sz="1800" dirty="0"/>
          </a:p>
        </p:txBody>
      </p:sp>
      <p:pic>
        <p:nvPicPr>
          <p:cNvPr id="5" name="Picture 4">
            <a:extLst>
              <a:ext uri="{FF2B5EF4-FFF2-40B4-BE49-F238E27FC236}">
                <a16:creationId xmlns:a16="http://schemas.microsoft.com/office/drawing/2014/main" id="{8A4B046E-A973-4637-A50B-1B6D9D90A8C7}"/>
              </a:ext>
            </a:extLst>
          </p:cNvPr>
          <p:cNvPicPr>
            <a:picLocks noChangeAspect="1"/>
          </p:cNvPicPr>
          <p:nvPr/>
        </p:nvPicPr>
        <p:blipFill>
          <a:blip r:embed="rId2"/>
          <a:stretch>
            <a:fillRect/>
          </a:stretch>
        </p:blipFill>
        <p:spPr>
          <a:xfrm>
            <a:off x="6765416" y="1828036"/>
            <a:ext cx="5137047" cy="4664839"/>
          </a:xfrm>
          <a:prstGeom prst="rect">
            <a:avLst/>
          </a:prstGeom>
        </p:spPr>
      </p:pic>
    </p:spTree>
    <p:extLst>
      <p:ext uri="{BB962C8B-B14F-4D97-AF65-F5344CB8AC3E}">
        <p14:creationId xmlns:p14="http://schemas.microsoft.com/office/powerpoint/2010/main" val="3503109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2353-9536-4597-BC85-ED1D170D380E}"/>
              </a:ext>
            </a:extLst>
          </p:cNvPr>
          <p:cNvSpPr>
            <a:spLocks noGrp="1"/>
          </p:cNvSpPr>
          <p:nvPr>
            <p:ph type="title"/>
          </p:nvPr>
        </p:nvSpPr>
        <p:spPr/>
        <p:txBody>
          <a:bodyPr>
            <a:normAutofit/>
          </a:bodyPr>
          <a:lstStyle/>
          <a:p>
            <a:r>
              <a:rPr lang="en-US" sz="2800" i="1" dirty="0"/>
              <a:t>Certified Software Quality Engineer Handbook</a:t>
            </a:r>
            <a:r>
              <a:rPr lang="en-US" sz="2800" dirty="0"/>
              <a:t>,</a:t>
            </a:r>
            <a:br>
              <a:rPr lang="en-US" sz="2800" dirty="0"/>
            </a:br>
            <a:r>
              <a:rPr lang="en-US" sz="2800" b="1" i="0" u="none" strike="noStrike" baseline="0" dirty="0">
                <a:latin typeface="OptimaLTStd-DemiBold"/>
              </a:rPr>
              <a:t>Chapter 16 </a:t>
            </a:r>
            <a:r>
              <a:rPr lang="en-US" sz="2800" b="1" i="0" u="none" strike="noStrike" baseline="0" dirty="0">
                <a:latin typeface="Palatino-Bold"/>
              </a:rPr>
              <a:t>B. Tracking and Controlling</a:t>
            </a:r>
            <a:endParaRPr lang="en-US" sz="6000" dirty="0"/>
          </a:p>
        </p:txBody>
      </p:sp>
      <p:sp>
        <p:nvSpPr>
          <p:cNvPr id="3" name="Content Placeholder 2">
            <a:extLst>
              <a:ext uri="{FF2B5EF4-FFF2-40B4-BE49-F238E27FC236}">
                <a16:creationId xmlns:a16="http://schemas.microsoft.com/office/drawing/2014/main" id="{BFFDA016-D6F4-47DE-A402-4BE05A989CA4}"/>
              </a:ext>
            </a:extLst>
          </p:cNvPr>
          <p:cNvSpPr>
            <a:spLocks noGrp="1"/>
          </p:cNvSpPr>
          <p:nvPr>
            <p:ph idx="1"/>
          </p:nvPr>
        </p:nvSpPr>
        <p:spPr/>
        <p:txBody>
          <a:bodyPr/>
          <a:lstStyle/>
          <a:p>
            <a:r>
              <a:rPr lang="en-US" sz="1800" i="0" u="none" strike="noStrike" baseline="0" dirty="0">
                <a:latin typeface="OptimaLTStd-DemiBold"/>
              </a:rPr>
              <a:t>Quality Gates</a:t>
            </a:r>
          </a:p>
          <a:p>
            <a:pPr lvl="1"/>
            <a:r>
              <a:rPr lang="en-US" sz="1800" i="0" u="none" strike="noStrike" baseline="0" dirty="0">
                <a:latin typeface="OptimaLTStd-DemiBold"/>
              </a:rPr>
              <a:t>Gantt Charts</a:t>
            </a:r>
            <a:endParaRPr lang="en-US" sz="1800" dirty="0">
              <a:latin typeface="OptimaLTStd-DemiBold"/>
            </a:endParaRPr>
          </a:p>
          <a:p>
            <a:pPr lvl="1"/>
            <a:r>
              <a:rPr lang="en-US" sz="1800" i="0" u="none" strike="noStrike" baseline="0" dirty="0">
                <a:latin typeface="OptimaLTStd-DemiBold"/>
              </a:rPr>
              <a:t>Integrated Master Schedules</a:t>
            </a:r>
          </a:p>
          <a:p>
            <a:pPr lvl="1"/>
            <a:r>
              <a:rPr lang="en-US" sz="1800" i="0" u="none" strike="noStrike" baseline="0" dirty="0">
                <a:latin typeface="OptimaLTStd-DemiBold"/>
              </a:rPr>
              <a:t>Budgets</a:t>
            </a:r>
            <a:endParaRPr lang="en-US" sz="1800" dirty="0">
              <a:latin typeface="OptimaLTStd-DemiBold"/>
            </a:endParaRPr>
          </a:p>
          <a:p>
            <a:pPr lvl="1"/>
            <a:r>
              <a:rPr lang="en-US" sz="1800" i="0" u="none" strike="noStrike" baseline="0" dirty="0">
                <a:latin typeface="OptimaLTStd-DemiBold"/>
              </a:rPr>
              <a:t>Project Corrective Action</a:t>
            </a:r>
          </a:p>
          <a:p>
            <a:r>
              <a:rPr lang="en-US" sz="1800" i="0" u="none" strike="noStrike" baseline="0" dirty="0">
                <a:latin typeface="OptimaLTStd-DemiBold"/>
              </a:rPr>
              <a:t>2. Tracking Methods</a:t>
            </a:r>
            <a:endParaRPr lang="en-US" sz="1800" dirty="0">
              <a:latin typeface="OptimaLTStd-DemiBold"/>
            </a:endParaRPr>
          </a:p>
          <a:p>
            <a:pPr lvl="1"/>
            <a:r>
              <a:rPr lang="en-US" sz="1800" b="1" i="0" u="none" strike="noStrike" baseline="0" dirty="0">
                <a:latin typeface="OptimaLTStd-DemiBold"/>
              </a:rPr>
              <a:t>Tracking Earned Value</a:t>
            </a:r>
            <a:endParaRPr lang="en-US" b="1" dirty="0"/>
          </a:p>
        </p:txBody>
      </p:sp>
      <p:pic>
        <p:nvPicPr>
          <p:cNvPr id="7" name="Picture 6">
            <a:extLst>
              <a:ext uri="{FF2B5EF4-FFF2-40B4-BE49-F238E27FC236}">
                <a16:creationId xmlns:a16="http://schemas.microsoft.com/office/drawing/2014/main" id="{62CCDBA2-4458-4C10-A094-37529DC918DB}"/>
              </a:ext>
            </a:extLst>
          </p:cNvPr>
          <p:cNvPicPr>
            <a:picLocks noChangeAspect="1"/>
          </p:cNvPicPr>
          <p:nvPr/>
        </p:nvPicPr>
        <p:blipFill>
          <a:blip r:embed="rId2"/>
          <a:stretch>
            <a:fillRect/>
          </a:stretch>
        </p:blipFill>
        <p:spPr>
          <a:xfrm>
            <a:off x="6096000" y="1486027"/>
            <a:ext cx="5831060" cy="5252910"/>
          </a:xfrm>
          <a:prstGeom prst="rect">
            <a:avLst/>
          </a:prstGeom>
        </p:spPr>
      </p:pic>
    </p:spTree>
    <p:extLst>
      <p:ext uri="{BB962C8B-B14F-4D97-AF65-F5344CB8AC3E}">
        <p14:creationId xmlns:p14="http://schemas.microsoft.com/office/powerpoint/2010/main" val="3837768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97CE7-D476-47C0-BE1B-CAA97010D5F6}"/>
              </a:ext>
            </a:extLst>
          </p:cNvPr>
          <p:cNvSpPr>
            <a:spLocks noGrp="1"/>
          </p:cNvSpPr>
          <p:nvPr>
            <p:ph type="title"/>
          </p:nvPr>
        </p:nvSpPr>
        <p:spPr>
          <a:xfrm>
            <a:off x="838200" y="365125"/>
            <a:ext cx="6847390" cy="1325563"/>
          </a:xfrm>
        </p:spPr>
        <p:txBody>
          <a:bodyPr>
            <a:noAutofit/>
          </a:bodyPr>
          <a:lstStyle/>
          <a:p>
            <a:r>
              <a:rPr lang="en-US" sz="2800" i="1" dirty="0"/>
              <a:t>Certified Software Quality Engineer Handbook</a:t>
            </a:r>
            <a:r>
              <a:rPr lang="en-US" sz="2800" dirty="0"/>
              <a:t>,</a:t>
            </a:r>
            <a:br>
              <a:rPr lang="en-US" sz="2800" dirty="0"/>
            </a:br>
            <a:r>
              <a:rPr lang="en-US" sz="2800" b="1" dirty="0">
                <a:latin typeface="OptimaLTStd-DemiBold"/>
              </a:rPr>
              <a:t>Chapter 16 </a:t>
            </a:r>
            <a:r>
              <a:rPr lang="en-US" sz="2800" b="1" dirty="0">
                <a:latin typeface="Palatino-Bold"/>
              </a:rPr>
              <a:t>B. Tracking and Controlling</a:t>
            </a:r>
            <a:endParaRPr lang="en-US" sz="2800" dirty="0"/>
          </a:p>
        </p:txBody>
      </p:sp>
      <p:sp>
        <p:nvSpPr>
          <p:cNvPr id="3" name="Content Placeholder 2">
            <a:extLst>
              <a:ext uri="{FF2B5EF4-FFF2-40B4-BE49-F238E27FC236}">
                <a16:creationId xmlns:a16="http://schemas.microsoft.com/office/drawing/2014/main" id="{E003CDBA-886B-437E-9005-615E42825C9C}"/>
              </a:ext>
            </a:extLst>
          </p:cNvPr>
          <p:cNvSpPr>
            <a:spLocks noGrp="1"/>
          </p:cNvSpPr>
          <p:nvPr>
            <p:ph idx="1"/>
          </p:nvPr>
        </p:nvSpPr>
        <p:spPr>
          <a:xfrm>
            <a:off x="838200" y="1825625"/>
            <a:ext cx="7067309" cy="4351338"/>
          </a:xfrm>
        </p:spPr>
        <p:txBody>
          <a:bodyPr>
            <a:normAutofit fontScale="92500" lnSpcReduction="20000"/>
          </a:bodyPr>
          <a:lstStyle/>
          <a:p>
            <a:r>
              <a:rPr lang="en-US" sz="1800" b="1" i="0" u="none" strike="noStrike" baseline="0" dirty="0">
                <a:latin typeface="OptimaLTStd-DemiBold"/>
              </a:rPr>
              <a:t>2. Tracking Methods</a:t>
            </a:r>
            <a:endParaRPr lang="en-US" sz="1800" b="1" dirty="0">
              <a:latin typeface="OptimaLTStd-DemiBold"/>
            </a:endParaRPr>
          </a:p>
          <a:p>
            <a:pPr lvl="1"/>
            <a:r>
              <a:rPr lang="en-US" sz="1800" b="1" i="0" u="none" strike="noStrike" baseline="0" dirty="0">
                <a:latin typeface="OptimaLTStd-DemiBold"/>
              </a:rPr>
              <a:t>Tracking Earned Value</a:t>
            </a:r>
          </a:p>
          <a:p>
            <a:pPr lvl="2"/>
            <a:r>
              <a:rPr lang="en-US" dirty="0"/>
              <a:t>Planned value (PV) = the budgeted cost of work scheduled (BCWS) </a:t>
            </a:r>
            <a:endParaRPr lang="en-US" sz="1400" dirty="0"/>
          </a:p>
          <a:p>
            <a:pPr lvl="2"/>
            <a:r>
              <a:rPr lang="en-US" dirty="0"/>
              <a:t>Earned value (EV) = the budgeted cost of work performed (BCWP) </a:t>
            </a:r>
            <a:endParaRPr lang="en-US" sz="1400" dirty="0"/>
          </a:p>
          <a:p>
            <a:pPr lvl="2"/>
            <a:r>
              <a:rPr lang="en-US" dirty="0"/>
              <a:t>Actual value (AV) = the actual cost of work performed (ACWP) </a:t>
            </a:r>
            <a:endParaRPr lang="en-US" sz="1400" dirty="0"/>
          </a:p>
          <a:p>
            <a:pPr lvl="2"/>
            <a:r>
              <a:rPr lang="en-US" dirty="0"/>
              <a:t>Cost variance = BCWP – ACWP</a:t>
            </a:r>
            <a:endParaRPr lang="en-US" sz="1400" dirty="0"/>
          </a:p>
          <a:p>
            <a:pPr lvl="2"/>
            <a:r>
              <a:rPr lang="en-US" dirty="0"/>
              <a:t>Cost performance index (CPI) = BCWP/ACWP</a:t>
            </a:r>
          </a:p>
          <a:p>
            <a:pPr lvl="2"/>
            <a:r>
              <a:rPr lang="en-US" dirty="0"/>
              <a:t>Schedule variance = BCWP – BCWS</a:t>
            </a:r>
            <a:endParaRPr lang="en-US" sz="1400" dirty="0"/>
          </a:p>
          <a:p>
            <a:pPr lvl="2"/>
            <a:r>
              <a:rPr lang="en-US" dirty="0"/>
              <a:t>Schedule performance index (SPI) = BCWP/BCWS </a:t>
            </a:r>
            <a:endParaRPr lang="en-US" sz="1400" b="1" i="0" u="none" strike="noStrike" baseline="0" dirty="0">
              <a:latin typeface="OptimaLTStd-DemiBold"/>
            </a:endParaRPr>
          </a:p>
          <a:p>
            <a:pPr lvl="1"/>
            <a:r>
              <a:rPr lang="en-US" sz="1800" b="1" i="0" u="none" strike="noStrike" baseline="0" dirty="0">
                <a:latin typeface="OptimaLTStd-DemiBold"/>
              </a:rPr>
              <a:t>Tracking Deliverables</a:t>
            </a:r>
            <a:endParaRPr lang="en-US" sz="1800" b="1" dirty="0">
              <a:latin typeface="OptimaLTStd-DemiBold"/>
            </a:endParaRPr>
          </a:p>
          <a:p>
            <a:pPr lvl="1"/>
            <a:r>
              <a:rPr lang="en-US" sz="1800" b="1" i="0" u="none" strike="noStrike" baseline="0" dirty="0">
                <a:latin typeface="OptimaLTStd-DemiBold"/>
              </a:rPr>
              <a:t>Tracking Productivity</a:t>
            </a:r>
          </a:p>
          <a:p>
            <a:pPr lvl="1"/>
            <a:r>
              <a:rPr lang="en-US" sz="1800" b="1" i="0" u="none" strike="noStrike" baseline="0" dirty="0">
                <a:latin typeface="OptimaLTStd-DemiBold"/>
              </a:rPr>
              <a:t>Tracking Resources and Staffing</a:t>
            </a:r>
            <a:endParaRPr lang="en-US" sz="1800" b="1" dirty="0">
              <a:latin typeface="OptimaLTStd-DemiBold"/>
            </a:endParaRPr>
          </a:p>
          <a:p>
            <a:pPr lvl="1"/>
            <a:r>
              <a:rPr lang="en-US" sz="1800" b="1" i="0" u="none" strike="noStrike" baseline="0" dirty="0">
                <a:latin typeface="OptimaLTStd-DemiBold"/>
              </a:rPr>
              <a:t>Selecting Project Metrics</a:t>
            </a:r>
            <a:endParaRPr lang="en-US" dirty="0"/>
          </a:p>
          <a:p>
            <a:endParaRPr lang="en-US" dirty="0"/>
          </a:p>
        </p:txBody>
      </p:sp>
      <p:pic>
        <p:nvPicPr>
          <p:cNvPr id="5" name="Picture 4">
            <a:extLst>
              <a:ext uri="{FF2B5EF4-FFF2-40B4-BE49-F238E27FC236}">
                <a16:creationId xmlns:a16="http://schemas.microsoft.com/office/drawing/2014/main" id="{48ACBF39-BFF6-4DF7-B929-83B44CAE7B3E}"/>
              </a:ext>
            </a:extLst>
          </p:cNvPr>
          <p:cNvPicPr>
            <a:picLocks noChangeAspect="1"/>
          </p:cNvPicPr>
          <p:nvPr/>
        </p:nvPicPr>
        <p:blipFill>
          <a:blip r:embed="rId2"/>
          <a:stretch>
            <a:fillRect/>
          </a:stretch>
        </p:blipFill>
        <p:spPr>
          <a:xfrm>
            <a:off x="7881761" y="0"/>
            <a:ext cx="4310239" cy="4543063"/>
          </a:xfrm>
          <a:prstGeom prst="rect">
            <a:avLst/>
          </a:prstGeom>
        </p:spPr>
      </p:pic>
      <p:pic>
        <p:nvPicPr>
          <p:cNvPr id="4" name="Picture 3">
            <a:extLst>
              <a:ext uri="{FF2B5EF4-FFF2-40B4-BE49-F238E27FC236}">
                <a16:creationId xmlns:a16="http://schemas.microsoft.com/office/drawing/2014/main" id="{FE0526F8-F94E-3A4B-8FF0-FFEED3457934}"/>
              </a:ext>
            </a:extLst>
          </p:cNvPr>
          <p:cNvPicPr>
            <a:picLocks noChangeAspect="1"/>
          </p:cNvPicPr>
          <p:nvPr/>
        </p:nvPicPr>
        <p:blipFill>
          <a:blip r:embed="rId3"/>
          <a:stretch>
            <a:fillRect/>
          </a:stretch>
        </p:blipFill>
        <p:spPr>
          <a:xfrm>
            <a:off x="8548965" y="4224759"/>
            <a:ext cx="3367683" cy="2633241"/>
          </a:xfrm>
          <a:prstGeom prst="rect">
            <a:avLst/>
          </a:prstGeom>
        </p:spPr>
      </p:pic>
      <p:pic>
        <p:nvPicPr>
          <p:cNvPr id="6" name="Picture 5">
            <a:extLst>
              <a:ext uri="{FF2B5EF4-FFF2-40B4-BE49-F238E27FC236}">
                <a16:creationId xmlns:a16="http://schemas.microsoft.com/office/drawing/2014/main" id="{4BAEE832-9BF1-E841-AAE2-F515E768C6BE}"/>
              </a:ext>
            </a:extLst>
          </p:cNvPr>
          <p:cNvPicPr>
            <a:picLocks noChangeAspect="1"/>
          </p:cNvPicPr>
          <p:nvPr/>
        </p:nvPicPr>
        <p:blipFill>
          <a:blip r:embed="rId4"/>
          <a:stretch>
            <a:fillRect/>
          </a:stretch>
        </p:blipFill>
        <p:spPr>
          <a:xfrm>
            <a:off x="4826642" y="4944772"/>
            <a:ext cx="3615079" cy="1914552"/>
          </a:xfrm>
          <a:prstGeom prst="rect">
            <a:avLst/>
          </a:prstGeom>
        </p:spPr>
      </p:pic>
      <p:pic>
        <p:nvPicPr>
          <p:cNvPr id="7" name="Picture 6">
            <a:extLst>
              <a:ext uri="{FF2B5EF4-FFF2-40B4-BE49-F238E27FC236}">
                <a16:creationId xmlns:a16="http://schemas.microsoft.com/office/drawing/2014/main" id="{BBA77C82-654B-5C4F-B040-39C5AB1907BC}"/>
              </a:ext>
            </a:extLst>
          </p:cNvPr>
          <p:cNvPicPr>
            <a:picLocks noChangeAspect="1"/>
          </p:cNvPicPr>
          <p:nvPr/>
        </p:nvPicPr>
        <p:blipFill>
          <a:blip r:embed="rId5"/>
          <a:stretch>
            <a:fillRect/>
          </a:stretch>
        </p:blipFill>
        <p:spPr>
          <a:xfrm>
            <a:off x="1" y="5798168"/>
            <a:ext cx="2095018" cy="1059832"/>
          </a:xfrm>
          <a:prstGeom prst="rect">
            <a:avLst/>
          </a:prstGeom>
        </p:spPr>
      </p:pic>
    </p:spTree>
    <p:extLst>
      <p:ext uri="{BB962C8B-B14F-4D97-AF65-F5344CB8AC3E}">
        <p14:creationId xmlns:p14="http://schemas.microsoft.com/office/powerpoint/2010/main" val="2538909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633E-5B88-44B3-93C6-9CEDDBFC116E}"/>
              </a:ext>
            </a:extLst>
          </p:cNvPr>
          <p:cNvSpPr>
            <a:spLocks noGrp="1"/>
          </p:cNvSpPr>
          <p:nvPr>
            <p:ph type="title"/>
          </p:nvPr>
        </p:nvSpPr>
        <p:spPr/>
        <p:txBody>
          <a:bodyPr/>
          <a:lstStyle/>
          <a:p>
            <a:endParaRPr lang="en-US" dirty="0"/>
          </a:p>
        </p:txBody>
      </p:sp>
      <p:pic>
        <p:nvPicPr>
          <p:cNvPr id="4" name="Picture 2" descr="Normal distribution (bell curve) Diagram | Quizlet">
            <a:extLst>
              <a:ext uri="{FF2B5EF4-FFF2-40B4-BE49-F238E27FC236}">
                <a16:creationId xmlns:a16="http://schemas.microsoft.com/office/drawing/2014/main" id="{4366850D-5063-1748-9C59-60F9EBCAF5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07835" y="2592035"/>
            <a:ext cx="984791" cy="115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DADC416E-8D2E-4AB5-A353-FF220C912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239" y="2841594"/>
            <a:ext cx="4595812" cy="23039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511D19DA-ACDB-4871-B3C7-5D2FEE516B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58674" y="3365725"/>
            <a:ext cx="2553525" cy="14067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BB22C8CF-D5BE-4820-8C62-31A1D893B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5" y="5395119"/>
            <a:ext cx="3857469" cy="13405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robability density function for the Cauchy distribution">
            <a:extLst>
              <a:ext uri="{FF2B5EF4-FFF2-40B4-BE49-F238E27FC236}">
                <a16:creationId xmlns:a16="http://schemas.microsoft.com/office/drawing/2014/main" id="{A86D2CE8-A5F7-614E-9632-A679982D4A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6051" y="3746288"/>
            <a:ext cx="2085913" cy="16687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mulative distribution function for the Cauchy distribution">
            <a:extLst>
              <a:ext uri="{FF2B5EF4-FFF2-40B4-BE49-F238E27FC236}">
                <a16:creationId xmlns:a16="http://schemas.microsoft.com/office/drawing/2014/main" id="{6A4985D5-BC71-9846-BEA3-EA7BA1F1A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6051" y="5240840"/>
            <a:ext cx="2086314" cy="16690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BDCE907-0773-A645-95B8-0B53932447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1017" y="4375038"/>
            <a:ext cx="3580983" cy="25348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A671946-359E-F941-9CBE-C7DE440DB4E5}"/>
              </a:ext>
            </a:extLst>
          </p:cNvPr>
          <p:cNvPicPr>
            <a:picLocks noChangeAspect="1"/>
          </p:cNvPicPr>
          <p:nvPr/>
        </p:nvPicPr>
        <p:blipFill>
          <a:blip r:embed="rId9"/>
          <a:stretch>
            <a:fillRect/>
          </a:stretch>
        </p:blipFill>
        <p:spPr>
          <a:xfrm>
            <a:off x="5606051" y="2592035"/>
            <a:ext cx="1835177" cy="1146549"/>
          </a:xfrm>
          <a:prstGeom prst="rect">
            <a:avLst/>
          </a:prstGeom>
        </p:spPr>
      </p:pic>
      <p:pic>
        <p:nvPicPr>
          <p:cNvPr id="13" name="Picture 14" descr="Stratification figure">
            <a:extLst>
              <a:ext uri="{FF2B5EF4-FFF2-40B4-BE49-F238E27FC236}">
                <a16:creationId xmlns:a16="http://schemas.microsoft.com/office/drawing/2014/main" id="{0F56C41D-2542-DB47-A4BB-CCE7778BCD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2978" y="21955"/>
            <a:ext cx="2048612" cy="17308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498A4C-4AA2-5242-BEF1-138108ACA127}"/>
              </a:ext>
            </a:extLst>
          </p:cNvPr>
          <p:cNvPicPr>
            <a:picLocks noChangeAspect="1"/>
          </p:cNvPicPr>
          <p:nvPr/>
        </p:nvPicPr>
        <p:blipFill>
          <a:blip r:embed="rId11"/>
          <a:stretch>
            <a:fillRect/>
          </a:stretch>
        </p:blipFill>
        <p:spPr>
          <a:xfrm>
            <a:off x="2647626" y="12942"/>
            <a:ext cx="2235200" cy="1739900"/>
          </a:xfrm>
          <a:prstGeom prst="rect">
            <a:avLst/>
          </a:prstGeom>
        </p:spPr>
      </p:pic>
      <p:pic>
        <p:nvPicPr>
          <p:cNvPr id="15" name="Picture 10">
            <a:extLst>
              <a:ext uri="{FF2B5EF4-FFF2-40B4-BE49-F238E27FC236}">
                <a16:creationId xmlns:a16="http://schemas.microsoft.com/office/drawing/2014/main" id="{9421F0A1-30B1-6147-B018-DFB2885EFBA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9023" y="8288"/>
            <a:ext cx="3851898" cy="1723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QSR Happy Path Testing Case Study - Testlio">
            <a:extLst>
              <a:ext uri="{FF2B5EF4-FFF2-40B4-BE49-F238E27FC236}">
                <a16:creationId xmlns:a16="http://schemas.microsoft.com/office/drawing/2014/main" id="{13204FFF-8AF6-AC4E-AB7D-77970CF84E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10616" y="3601700"/>
            <a:ext cx="3437058" cy="773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89CBC3-DA2D-6248-81B2-A9F981D0DBAB}"/>
              </a:ext>
            </a:extLst>
          </p:cNvPr>
          <p:cNvSpPr txBox="1"/>
          <p:nvPr/>
        </p:nvSpPr>
        <p:spPr>
          <a:xfrm>
            <a:off x="9243012" y="2592035"/>
            <a:ext cx="2224712" cy="923330"/>
          </a:xfrm>
          <a:prstGeom prst="rect">
            <a:avLst/>
          </a:prstGeom>
          <a:noFill/>
        </p:spPr>
        <p:txBody>
          <a:bodyPr wrap="none" rtlCol="0">
            <a:spAutoFit/>
          </a:bodyPr>
          <a:lstStyle/>
          <a:p>
            <a:r>
              <a:rPr lang="en-US" dirty="0"/>
              <a:t>Happy Path Testing </a:t>
            </a:r>
          </a:p>
          <a:p>
            <a:r>
              <a:rPr lang="en-US" dirty="0"/>
              <a:t>Known path Testing</a:t>
            </a:r>
          </a:p>
          <a:p>
            <a:r>
              <a:rPr lang="en-US" dirty="0"/>
              <a:t>Expected Path Testing</a:t>
            </a:r>
          </a:p>
        </p:txBody>
      </p:sp>
      <p:pic>
        <p:nvPicPr>
          <p:cNvPr id="18" name="Picture 12" descr="Scatter diagram example">
            <a:extLst>
              <a:ext uri="{FF2B5EF4-FFF2-40B4-BE49-F238E27FC236}">
                <a16:creationId xmlns:a16="http://schemas.microsoft.com/office/drawing/2014/main" id="{106EF358-79DF-0940-8A15-13D8D99974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413" y="0"/>
            <a:ext cx="1959241" cy="1770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62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3ABA-FFF5-F043-AB85-9B53E6D17A0E}"/>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4C46BAD8-9E38-5D4F-8907-6202782F058E}"/>
              </a:ext>
            </a:extLst>
          </p:cNvPr>
          <p:cNvSpPr>
            <a:spLocks noGrp="1"/>
          </p:cNvSpPr>
          <p:nvPr>
            <p:ph idx="1"/>
          </p:nvPr>
        </p:nvSpPr>
        <p:spPr/>
        <p:txBody>
          <a:bodyPr>
            <a:normAutofit lnSpcReduction="10000"/>
          </a:bodyPr>
          <a:lstStyle/>
          <a:p>
            <a:r>
              <a:rPr lang="en-US" dirty="0"/>
              <a:t>L. Westfall Certified Software Quality Engineer Handbook, ASQ Quality Press, 2009-09-01, </a:t>
            </a:r>
            <a:r>
              <a:rPr lang="en-US" dirty="0">
                <a:hlinkClick r:id="rId2"/>
              </a:rPr>
              <a:t>https://ebookcentral.proquest.com/lib/byui/detail.action?docID=3002591</a:t>
            </a:r>
            <a:endParaRPr lang="en-US" dirty="0"/>
          </a:p>
          <a:p>
            <a:pPr lvl="1"/>
            <a:r>
              <a:rPr lang="en-US" dirty="0"/>
              <a:t>Chapter 7.1: Methodologies (for Quality Management) (pages 18)</a:t>
            </a:r>
          </a:p>
          <a:p>
            <a:pPr lvl="1"/>
            <a:r>
              <a:rPr lang="en-US" dirty="0"/>
              <a:t>Chapter 15: A. Planning, Scheduling, and Deployment (pages 38)</a:t>
            </a:r>
          </a:p>
          <a:p>
            <a:pPr lvl="1"/>
            <a:r>
              <a:rPr lang="en-US" dirty="0"/>
              <a:t>Chapter 16: B. Tracking and Controlling – Section 1 &amp; 2 (pages 16)</a:t>
            </a:r>
          </a:p>
          <a:p>
            <a:r>
              <a:rPr lang="en-US" dirty="0"/>
              <a:t>C. Chatfield &amp; T. Johnson, "A Short Course in Project Management," [Online] Available: </a:t>
            </a:r>
            <a:r>
              <a:rPr lang="en-US" dirty="0">
                <a:hlinkClick r:id="rId3"/>
              </a:rPr>
              <a:t>https://support.office.com/en-us/article/A-short-course-in-project-management-19cfed57-2f85-4a44-aadc-df8482d92688?ui=en-US&amp;rs=en-US&amp;ad=US</a:t>
            </a:r>
            <a:endParaRPr lang="en-US" dirty="0"/>
          </a:p>
          <a:p>
            <a:endParaRPr lang="en-US" dirty="0"/>
          </a:p>
        </p:txBody>
      </p:sp>
    </p:spTree>
    <p:extLst>
      <p:ext uri="{BB962C8B-B14F-4D97-AF65-F5344CB8AC3E}">
        <p14:creationId xmlns:p14="http://schemas.microsoft.com/office/powerpoint/2010/main" val="800480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45D2E-36C5-4143-85C4-FD0EF1E511A6}"/>
              </a:ext>
            </a:extLst>
          </p:cNvPr>
          <p:cNvSpPr>
            <a:spLocks noGrp="1"/>
          </p:cNvSpPr>
          <p:nvPr>
            <p:ph type="title"/>
          </p:nvPr>
        </p:nvSpPr>
        <p:spPr/>
        <p:txBody>
          <a:bodyPr>
            <a:normAutofit fontScale="90000"/>
          </a:bodyPr>
          <a:lstStyle/>
          <a:p>
            <a:r>
              <a:rPr lang="en-US" i="1" dirty="0"/>
              <a:t>Certified Software Quality Engineer Handbook</a:t>
            </a:r>
            <a:r>
              <a:rPr lang="en-US" dirty="0"/>
              <a:t>,</a:t>
            </a:r>
            <a:br>
              <a:rPr lang="en-US" dirty="0"/>
            </a:br>
            <a:r>
              <a:rPr lang="en-US" b="1" dirty="0">
                <a:latin typeface="OptimaLTStd-DemiBold"/>
              </a:rPr>
              <a:t>Chapter 16 </a:t>
            </a:r>
            <a:r>
              <a:rPr lang="en-US" b="1" dirty="0">
                <a:latin typeface="Palatino-Bold"/>
              </a:rPr>
              <a:t>B. Tracking and Controlling</a:t>
            </a:r>
            <a:endParaRPr lang="en-US" dirty="0"/>
          </a:p>
        </p:txBody>
      </p:sp>
      <p:sp>
        <p:nvSpPr>
          <p:cNvPr id="3" name="Content Placeholder 2">
            <a:extLst>
              <a:ext uri="{FF2B5EF4-FFF2-40B4-BE49-F238E27FC236}">
                <a16:creationId xmlns:a16="http://schemas.microsoft.com/office/drawing/2014/main" id="{56ED1E1E-D7C4-46AE-BA16-AEA8B999A93B}"/>
              </a:ext>
            </a:extLst>
          </p:cNvPr>
          <p:cNvSpPr>
            <a:spLocks noGrp="1"/>
          </p:cNvSpPr>
          <p:nvPr>
            <p:ph idx="1"/>
          </p:nvPr>
        </p:nvSpPr>
        <p:spPr/>
        <p:txBody>
          <a:bodyPr/>
          <a:lstStyle/>
          <a:p>
            <a:r>
              <a:rPr lang="en-US" sz="3200" b="1" i="0" u="none" strike="noStrike" baseline="0" dirty="0">
                <a:latin typeface="OptimaLTStd-DemiBold"/>
              </a:rPr>
              <a:t>3. Project Reviews</a:t>
            </a:r>
          </a:p>
          <a:p>
            <a:pPr lvl="1"/>
            <a:r>
              <a:rPr lang="en-US" sz="3200" b="1" i="0" u="none" strike="noStrike" baseline="0" dirty="0">
                <a:latin typeface="OptimaLTStd-DemiBold"/>
              </a:rPr>
              <a:t>Phase Gate Reviews</a:t>
            </a:r>
            <a:endParaRPr lang="en-US" sz="3200" b="1" dirty="0">
              <a:latin typeface="OptimaLTStd-DemiBold"/>
            </a:endParaRPr>
          </a:p>
          <a:p>
            <a:pPr lvl="1"/>
            <a:r>
              <a:rPr lang="en-US" sz="3200" b="1" i="0" u="none" strike="noStrike" baseline="0" dirty="0">
                <a:latin typeface="OptimaLTStd-DemiBold"/>
              </a:rPr>
              <a:t>Project Team Reviews</a:t>
            </a:r>
          </a:p>
          <a:p>
            <a:pPr lvl="1"/>
            <a:r>
              <a:rPr lang="en-US" sz="3200" b="1" i="0" u="none" strike="noStrike" baseline="0" dirty="0">
                <a:latin typeface="OptimaLTStd-DemiBold"/>
              </a:rPr>
              <a:t>Management Reviews</a:t>
            </a:r>
            <a:endParaRPr lang="en-US" sz="3200" b="1" dirty="0">
              <a:latin typeface="OptimaLTStd-DemiBold"/>
            </a:endParaRPr>
          </a:p>
          <a:p>
            <a:pPr lvl="1"/>
            <a:r>
              <a:rPr lang="en-US" sz="3200" b="1" i="0" u="none" strike="noStrike" baseline="0" dirty="0">
                <a:latin typeface="OptimaLTStd-DemiBold"/>
              </a:rPr>
              <a:t>Post-Project Reviews and Retrospectives</a:t>
            </a:r>
          </a:p>
          <a:p>
            <a:r>
              <a:rPr lang="en-US" sz="3200" b="1" i="0" u="none" strike="noStrike" baseline="0" dirty="0">
                <a:latin typeface="OptimaLTStd-DemiBold"/>
              </a:rPr>
              <a:t>4. Program Reviews</a:t>
            </a:r>
          </a:p>
          <a:p>
            <a:endParaRPr lang="en-US" dirty="0"/>
          </a:p>
        </p:txBody>
      </p:sp>
      <p:pic>
        <p:nvPicPr>
          <p:cNvPr id="4" name="Picture 3">
            <a:extLst>
              <a:ext uri="{FF2B5EF4-FFF2-40B4-BE49-F238E27FC236}">
                <a16:creationId xmlns:a16="http://schemas.microsoft.com/office/drawing/2014/main" id="{1546BBC3-6C08-D947-B786-058E24E73C06}"/>
              </a:ext>
            </a:extLst>
          </p:cNvPr>
          <p:cNvPicPr>
            <a:picLocks noChangeAspect="1"/>
          </p:cNvPicPr>
          <p:nvPr/>
        </p:nvPicPr>
        <p:blipFill>
          <a:blip r:embed="rId2"/>
          <a:stretch>
            <a:fillRect/>
          </a:stretch>
        </p:blipFill>
        <p:spPr>
          <a:xfrm>
            <a:off x="8239282" y="1690688"/>
            <a:ext cx="3720256" cy="2100025"/>
          </a:xfrm>
          <a:prstGeom prst="rect">
            <a:avLst/>
          </a:prstGeom>
        </p:spPr>
      </p:pic>
      <p:pic>
        <p:nvPicPr>
          <p:cNvPr id="5" name="Picture 4">
            <a:extLst>
              <a:ext uri="{FF2B5EF4-FFF2-40B4-BE49-F238E27FC236}">
                <a16:creationId xmlns:a16="http://schemas.microsoft.com/office/drawing/2014/main" id="{03079014-CA21-984F-819A-B8E0B5606FA5}"/>
              </a:ext>
            </a:extLst>
          </p:cNvPr>
          <p:cNvPicPr>
            <a:picLocks noChangeAspect="1"/>
          </p:cNvPicPr>
          <p:nvPr/>
        </p:nvPicPr>
        <p:blipFill>
          <a:blip r:embed="rId3"/>
          <a:stretch>
            <a:fillRect/>
          </a:stretch>
        </p:blipFill>
        <p:spPr>
          <a:xfrm>
            <a:off x="8045087" y="4383630"/>
            <a:ext cx="3700544" cy="2287971"/>
          </a:xfrm>
          <a:prstGeom prst="rect">
            <a:avLst/>
          </a:prstGeom>
        </p:spPr>
      </p:pic>
      <p:pic>
        <p:nvPicPr>
          <p:cNvPr id="7" name="Picture 6">
            <a:extLst>
              <a:ext uri="{FF2B5EF4-FFF2-40B4-BE49-F238E27FC236}">
                <a16:creationId xmlns:a16="http://schemas.microsoft.com/office/drawing/2014/main" id="{2C564E68-BF3F-9243-8D8C-FA06B9D7195D}"/>
              </a:ext>
            </a:extLst>
          </p:cNvPr>
          <p:cNvPicPr>
            <a:picLocks noChangeAspect="1"/>
          </p:cNvPicPr>
          <p:nvPr/>
        </p:nvPicPr>
        <p:blipFill>
          <a:blip r:embed="rId4"/>
          <a:stretch>
            <a:fillRect/>
          </a:stretch>
        </p:blipFill>
        <p:spPr>
          <a:xfrm>
            <a:off x="3987213" y="5574006"/>
            <a:ext cx="3273972" cy="1205913"/>
          </a:xfrm>
          <a:prstGeom prst="rect">
            <a:avLst/>
          </a:prstGeom>
        </p:spPr>
      </p:pic>
    </p:spTree>
    <p:extLst>
      <p:ext uri="{BB962C8B-B14F-4D97-AF65-F5344CB8AC3E}">
        <p14:creationId xmlns:p14="http://schemas.microsoft.com/office/powerpoint/2010/main" val="1617738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E458-ADF0-CE49-B106-46E3CDC0967A}"/>
              </a:ext>
            </a:extLst>
          </p:cNvPr>
          <p:cNvSpPr>
            <a:spLocks noGrp="1"/>
          </p:cNvSpPr>
          <p:nvPr>
            <p:ph type="title"/>
          </p:nvPr>
        </p:nvSpPr>
        <p:spPr/>
        <p:txBody>
          <a:bodyPr/>
          <a:lstStyle/>
          <a:p>
            <a:r>
              <a:rPr lang="en-US" b="1" dirty="0"/>
              <a:t>What is the Cost of Quality or the lack of?</a:t>
            </a:r>
            <a:endParaRPr lang="en-US" dirty="0"/>
          </a:p>
        </p:txBody>
      </p:sp>
      <p:sp>
        <p:nvSpPr>
          <p:cNvPr id="3" name="Content Placeholder 2">
            <a:extLst>
              <a:ext uri="{FF2B5EF4-FFF2-40B4-BE49-F238E27FC236}">
                <a16:creationId xmlns:a16="http://schemas.microsoft.com/office/drawing/2014/main" id="{54640187-0491-2F4B-AA1F-18D2616B1AFF}"/>
              </a:ext>
            </a:extLst>
          </p:cNvPr>
          <p:cNvSpPr>
            <a:spLocks noGrp="1"/>
          </p:cNvSpPr>
          <p:nvPr>
            <p:ph sz="half" idx="1"/>
          </p:nvPr>
        </p:nvSpPr>
        <p:spPr/>
        <p:txBody>
          <a:bodyPr>
            <a:normAutofit fontScale="70000" lnSpcReduction="20000"/>
          </a:bodyPr>
          <a:lstStyle/>
          <a:p>
            <a:r>
              <a:rPr lang="en-US" dirty="0"/>
              <a:t>Task: Create infographic on Cost of Quality</a:t>
            </a:r>
          </a:p>
          <a:p>
            <a:r>
              <a:rPr lang="en-US" dirty="0"/>
              <a:t>Purpose: Understood the Cost of Quality</a:t>
            </a:r>
          </a:p>
          <a:p>
            <a:endParaRPr lang="en-US" dirty="0"/>
          </a:p>
          <a:p>
            <a:r>
              <a:rPr lang="en-US" dirty="0"/>
              <a:t>Cost of Quality</a:t>
            </a:r>
            <a:br>
              <a:rPr lang="en-US" dirty="0"/>
            </a:br>
            <a:r>
              <a:rPr lang="en-US" dirty="0"/>
              <a:t>Cost of Quality is like determining the cost of risks and security, Cost of Quality uses an equation and a set of determinant input variables. Cost of Quality consists of the equation that is sum of cost of good quality (appraisal and prevention costs) and poor quality (internal and external failure costs).</a:t>
            </a:r>
          </a:p>
          <a:p>
            <a:endParaRPr lang="en-US" dirty="0"/>
          </a:p>
        </p:txBody>
      </p:sp>
      <p:sp>
        <p:nvSpPr>
          <p:cNvPr id="4" name="Content Placeholder 3">
            <a:extLst>
              <a:ext uri="{FF2B5EF4-FFF2-40B4-BE49-F238E27FC236}">
                <a16:creationId xmlns:a16="http://schemas.microsoft.com/office/drawing/2014/main" id="{112BCF75-F578-4441-A318-C14A6A69B842}"/>
              </a:ext>
            </a:extLst>
          </p:cNvPr>
          <p:cNvSpPr>
            <a:spLocks noGrp="1"/>
          </p:cNvSpPr>
          <p:nvPr>
            <p:ph sz="half" idx="2"/>
          </p:nvPr>
        </p:nvSpPr>
        <p:spPr/>
        <p:txBody>
          <a:bodyPr>
            <a:normAutofit fontScale="70000" lnSpcReduction="20000"/>
          </a:bodyPr>
          <a:lstStyle/>
          <a:p>
            <a:r>
              <a:rPr lang="en-US" b="1" dirty="0"/>
              <a:t>Instructions</a:t>
            </a:r>
          </a:p>
          <a:p>
            <a:r>
              <a:rPr lang="en-US" dirty="0"/>
              <a:t>Step 1: Research each of the part of the Cost of Quality. Provide a summary for:</a:t>
            </a:r>
          </a:p>
          <a:p>
            <a:pPr lvl="1"/>
            <a:r>
              <a:rPr lang="en-US" dirty="0"/>
              <a:t>Good Quality</a:t>
            </a:r>
          </a:p>
          <a:p>
            <a:pPr lvl="2"/>
            <a:r>
              <a:rPr lang="en-US" dirty="0"/>
              <a:t>Appraisal costs</a:t>
            </a:r>
          </a:p>
          <a:p>
            <a:pPr lvl="2"/>
            <a:r>
              <a:rPr lang="en-US" dirty="0"/>
              <a:t>Prevention costs</a:t>
            </a:r>
          </a:p>
          <a:p>
            <a:pPr lvl="1"/>
            <a:r>
              <a:rPr lang="en-US" dirty="0"/>
              <a:t>Poor Quality</a:t>
            </a:r>
          </a:p>
          <a:p>
            <a:pPr lvl="2"/>
            <a:r>
              <a:rPr lang="en-US" dirty="0"/>
              <a:t>Internal costs</a:t>
            </a:r>
          </a:p>
          <a:p>
            <a:pPr lvl="2"/>
            <a:r>
              <a:rPr lang="en-US" dirty="0"/>
              <a:t>External costs</a:t>
            </a:r>
          </a:p>
          <a:p>
            <a:r>
              <a:rPr lang="en-US" dirty="0"/>
              <a:t>Step 2: Research 3-4 websites and find 20 different examples.</a:t>
            </a:r>
          </a:p>
          <a:p>
            <a:r>
              <a:rPr lang="en-US" dirty="0"/>
              <a:t>Step 3: Create chart of that displays the difference of the different costs. Identify Quality costs, level, and optimal level.</a:t>
            </a:r>
          </a:p>
          <a:p>
            <a:r>
              <a:rPr lang="en-US" dirty="0"/>
              <a:t>Step 4: Create an infographic of the information that you found. </a:t>
            </a:r>
          </a:p>
          <a:p>
            <a:endParaRPr lang="en-US" dirty="0"/>
          </a:p>
        </p:txBody>
      </p:sp>
    </p:spTree>
    <p:extLst>
      <p:ext uri="{BB962C8B-B14F-4D97-AF65-F5344CB8AC3E}">
        <p14:creationId xmlns:p14="http://schemas.microsoft.com/office/powerpoint/2010/main" val="2528156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91C83-BCEF-6A40-8C6C-F459CD7816D8}"/>
              </a:ext>
            </a:extLst>
          </p:cNvPr>
          <p:cNvSpPr>
            <a:spLocks noGrp="1"/>
          </p:cNvSpPr>
          <p:nvPr>
            <p:ph type="title"/>
          </p:nvPr>
        </p:nvSpPr>
        <p:spPr/>
        <p:txBody>
          <a:bodyPr/>
          <a:lstStyle/>
          <a:p>
            <a:r>
              <a:rPr lang="en-US" b="1" dirty="0"/>
              <a:t>Finish the SQAP</a:t>
            </a:r>
            <a:br>
              <a:rPr lang="en-US" b="1" dirty="0"/>
            </a:br>
            <a:endParaRPr lang="en-US" dirty="0"/>
          </a:p>
        </p:txBody>
      </p:sp>
      <p:sp>
        <p:nvSpPr>
          <p:cNvPr id="3" name="Content Placeholder 2">
            <a:extLst>
              <a:ext uri="{FF2B5EF4-FFF2-40B4-BE49-F238E27FC236}">
                <a16:creationId xmlns:a16="http://schemas.microsoft.com/office/drawing/2014/main" id="{C67CD006-74E3-E24B-9A10-D941D5D0DE79}"/>
              </a:ext>
            </a:extLst>
          </p:cNvPr>
          <p:cNvSpPr>
            <a:spLocks noGrp="1"/>
          </p:cNvSpPr>
          <p:nvPr>
            <p:ph sz="half" idx="1"/>
          </p:nvPr>
        </p:nvSpPr>
        <p:spPr/>
        <p:txBody>
          <a:bodyPr>
            <a:normAutofit fontScale="62500" lnSpcReduction="20000"/>
          </a:bodyPr>
          <a:lstStyle/>
          <a:p>
            <a:r>
              <a:rPr lang="en-US" dirty="0"/>
              <a:t>Complete the final draft of the SQAP.</a:t>
            </a:r>
          </a:p>
          <a:p>
            <a:r>
              <a:rPr lang="en-US" dirty="0"/>
              <a:t>You and your team will work on the final draft of the SQAP, have it reviewed and approved by one other groups.</a:t>
            </a:r>
          </a:p>
          <a:p>
            <a:pPr lvl="1"/>
            <a:r>
              <a:rPr lang="en-US" dirty="0"/>
              <a:t>Step 1: Complete all sections of the SQAP</a:t>
            </a:r>
          </a:p>
          <a:p>
            <a:pPr lvl="1"/>
            <a:r>
              <a:rPr lang="en-US" dirty="0"/>
              <a:t>Step 2: Develop a checklist to review the SQAP</a:t>
            </a:r>
          </a:p>
          <a:p>
            <a:pPr lvl="1"/>
            <a:r>
              <a:rPr lang="en-US" dirty="0"/>
              <a:t>Step 3: Perform an internal audit, identify 3-4 defects. Improve checklist. Fix SQAP from defects. </a:t>
            </a:r>
          </a:p>
          <a:p>
            <a:pPr lvl="1"/>
            <a:r>
              <a:rPr lang="en-US" dirty="0"/>
              <a:t>Step 4: Perform one external audits for another group. Identify 3-4 defects from the other team. Identify 3-4 improvements of your checklist. Update checklist.</a:t>
            </a:r>
          </a:p>
          <a:p>
            <a:pPr lvl="1"/>
            <a:r>
              <a:rPr lang="en-US" dirty="0"/>
              <a:t>Step 5: Have an external audit complete for your team’s SQAP. Fix SQAP. Use defects to update checklist.</a:t>
            </a:r>
          </a:p>
          <a:p>
            <a:r>
              <a:rPr lang="en-US" dirty="0"/>
              <a:t>Submission</a:t>
            </a:r>
          </a:p>
          <a:p>
            <a:pPr lvl="1"/>
            <a:r>
              <a:rPr lang="en-US" dirty="0"/>
              <a:t>Latest version of SQAP</a:t>
            </a:r>
          </a:p>
          <a:p>
            <a:pPr lvl="1"/>
            <a:r>
              <a:rPr lang="en-US" dirty="0"/>
              <a:t>Checklist for SQAP</a:t>
            </a:r>
          </a:p>
          <a:p>
            <a:endParaRPr lang="en-US" dirty="0"/>
          </a:p>
        </p:txBody>
      </p:sp>
      <p:sp>
        <p:nvSpPr>
          <p:cNvPr id="4" name="Content Placeholder 3">
            <a:extLst>
              <a:ext uri="{FF2B5EF4-FFF2-40B4-BE49-F238E27FC236}">
                <a16:creationId xmlns:a16="http://schemas.microsoft.com/office/drawing/2014/main" id="{15F16A4E-5692-4A4A-96B8-341A84894990}"/>
              </a:ext>
            </a:extLst>
          </p:cNvPr>
          <p:cNvSpPr>
            <a:spLocks noGrp="1"/>
          </p:cNvSpPr>
          <p:nvPr>
            <p:ph sz="half" idx="2"/>
          </p:nvPr>
        </p:nvSpPr>
        <p:spPr/>
        <p:txBody>
          <a:bodyPr>
            <a:normAutofit fontScale="62500" lnSpcReduction="20000"/>
          </a:bodyPr>
          <a:lstStyle/>
          <a:p>
            <a:endParaRPr lang="en-US"/>
          </a:p>
        </p:txBody>
      </p:sp>
    </p:spTree>
    <p:extLst>
      <p:ext uri="{BB962C8B-B14F-4D97-AF65-F5344CB8AC3E}">
        <p14:creationId xmlns:p14="http://schemas.microsoft.com/office/powerpoint/2010/main" val="208781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25699-278F-1941-B810-19783C69046F}"/>
              </a:ext>
            </a:extLst>
          </p:cNvPr>
          <p:cNvSpPr>
            <a:spLocks noGrp="1"/>
          </p:cNvSpPr>
          <p:nvPr>
            <p:ph type="title"/>
          </p:nvPr>
        </p:nvSpPr>
        <p:spPr/>
        <p:txBody>
          <a:bodyPr/>
          <a:lstStyle/>
          <a:p>
            <a:r>
              <a:rPr lang="en-US" b="1" dirty="0"/>
              <a:t>Final Version of the SQAP</a:t>
            </a:r>
            <a:br>
              <a:rPr lang="en-US" b="1" dirty="0"/>
            </a:br>
            <a:endParaRPr lang="en-US" dirty="0"/>
          </a:p>
        </p:txBody>
      </p:sp>
      <p:sp>
        <p:nvSpPr>
          <p:cNvPr id="3" name="Content Placeholder 2">
            <a:extLst>
              <a:ext uri="{FF2B5EF4-FFF2-40B4-BE49-F238E27FC236}">
                <a16:creationId xmlns:a16="http://schemas.microsoft.com/office/drawing/2014/main" id="{695E5282-8125-674F-B6AB-D531F28B97A5}"/>
              </a:ext>
            </a:extLst>
          </p:cNvPr>
          <p:cNvSpPr>
            <a:spLocks noGrp="1"/>
          </p:cNvSpPr>
          <p:nvPr>
            <p:ph sz="half" idx="1"/>
          </p:nvPr>
        </p:nvSpPr>
        <p:spPr/>
        <p:txBody>
          <a:bodyPr>
            <a:normAutofit fontScale="85000" lnSpcReduction="20000"/>
          </a:bodyPr>
          <a:lstStyle/>
          <a:p>
            <a:r>
              <a:rPr lang="en-US" dirty="0"/>
              <a:t>You and your team will work on the final draft of the SQAP, have it reviewed and approved by one other groups.</a:t>
            </a:r>
          </a:p>
          <a:p>
            <a:pPr lvl="1"/>
            <a:r>
              <a:rPr lang="en-US" dirty="0"/>
              <a:t>Complete Step 1 through 5 in the Teach</a:t>
            </a:r>
          </a:p>
          <a:p>
            <a:pPr lvl="1"/>
            <a:r>
              <a:rPr lang="en-US" dirty="0"/>
              <a:t>Step 6: Implement corrections from the audits.</a:t>
            </a:r>
          </a:p>
          <a:p>
            <a:pPr lvl="1"/>
            <a:r>
              <a:rPr lang="en-US" dirty="0"/>
              <a:t>Step 7: Perform an internal audit on your SQAP.</a:t>
            </a:r>
          </a:p>
          <a:p>
            <a:pPr lvl="1"/>
            <a:r>
              <a:rPr lang="en-US" dirty="0"/>
              <a:t>Step 8: Implement findings and provide updated version of the SQAP. </a:t>
            </a:r>
          </a:p>
          <a:p>
            <a:endParaRPr lang="en-US" dirty="0"/>
          </a:p>
        </p:txBody>
      </p:sp>
      <p:sp>
        <p:nvSpPr>
          <p:cNvPr id="4" name="Content Placeholder 3">
            <a:extLst>
              <a:ext uri="{FF2B5EF4-FFF2-40B4-BE49-F238E27FC236}">
                <a16:creationId xmlns:a16="http://schemas.microsoft.com/office/drawing/2014/main" id="{DF80AB03-61F5-D946-9F48-C7A2FA200078}"/>
              </a:ext>
            </a:extLst>
          </p:cNvPr>
          <p:cNvSpPr>
            <a:spLocks noGrp="1"/>
          </p:cNvSpPr>
          <p:nvPr>
            <p:ph sz="half" idx="2"/>
          </p:nvPr>
        </p:nvSpPr>
        <p:spPr/>
        <p:txBody>
          <a:bodyPr>
            <a:normAutofit fontScale="85000" lnSpcReduction="20000"/>
          </a:bodyPr>
          <a:lstStyle/>
          <a:p>
            <a:r>
              <a:rPr lang="en-US" dirty="0"/>
              <a:t>Turn in the following: </a:t>
            </a:r>
          </a:p>
          <a:p>
            <a:pPr lvl="1"/>
            <a:r>
              <a:rPr lang="en-US" dirty="0"/>
              <a:t>Step 1’s version of the SQAP (13.0)</a:t>
            </a:r>
          </a:p>
          <a:p>
            <a:pPr lvl="1"/>
            <a:r>
              <a:rPr lang="en-US" dirty="0"/>
              <a:t>Step 2’s checklist</a:t>
            </a:r>
          </a:p>
          <a:p>
            <a:pPr lvl="2"/>
            <a:r>
              <a:rPr lang="en-US" dirty="0"/>
              <a:t>Checklist document</a:t>
            </a:r>
          </a:p>
          <a:p>
            <a:pPr lvl="1"/>
            <a:r>
              <a:rPr lang="en-US" dirty="0"/>
              <a:t>Step 3’s internal audit </a:t>
            </a:r>
          </a:p>
          <a:p>
            <a:pPr lvl="2"/>
            <a:r>
              <a:rPr lang="en-US" dirty="0"/>
              <a:t>Internal Audit Results document</a:t>
            </a:r>
          </a:p>
          <a:p>
            <a:pPr lvl="2"/>
            <a:r>
              <a:rPr lang="en-US" dirty="0"/>
              <a:t>Updates (</a:t>
            </a:r>
            <a:r>
              <a:rPr lang="en-US"/>
              <a:t>SQAP 13.0 -&gt; 13.1</a:t>
            </a:r>
            <a:r>
              <a:rPr lang="en-US" dirty="0"/>
              <a:t>)</a:t>
            </a:r>
          </a:p>
          <a:p>
            <a:pPr lvl="1"/>
            <a:r>
              <a:rPr lang="en-US" dirty="0"/>
              <a:t>Step 4’s external audit</a:t>
            </a:r>
          </a:p>
          <a:p>
            <a:pPr lvl="1"/>
            <a:r>
              <a:rPr lang="en-US" dirty="0"/>
              <a:t>Step 5’s review of another group</a:t>
            </a:r>
          </a:p>
          <a:p>
            <a:pPr lvl="2"/>
            <a:r>
              <a:rPr lang="en-US" dirty="0"/>
              <a:t>External Audit Results document</a:t>
            </a:r>
          </a:p>
          <a:p>
            <a:pPr lvl="1"/>
            <a:r>
              <a:rPr lang="en-US" dirty="0"/>
              <a:t>Step 6’s version of the SQAP (13.2)</a:t>
            </a:r>
          </a:p>
          <a:p>
            <a:pPr lvl="2"/>
            <a:r>
              <a:rPr lang="en-US" dirty="0"/>
              <a:t>Updates to SQAP (13.1-&gt; 13.2)</a:t>
            </a:r>
          </a:p>
          <a:p>
            <a:pPr lvl="1"/>
            <a:r>
              <a:rPr lang="en-US" dirty="0"/>
              <a:t>Step 7’s internal audit</a:t>
            </a:r>
          </a:p>
          <a:p>
            <a:pPr lvl="2"/>
            <a:r>
              <a:rPr lang="en-US" dirty="0"/>
              <a:t>Internal Audit Results</a:t>
            </a:r>
          </a:p>
          <a:p>
            <a:pPr lvl="1"/>
            <a:r>
              <a:rPr lang="en-US" dirty="0"/>
              <a:t>Step 8’s Final version of SQAP (13.3)</a:t>
            </a:r>
          </a:p>
          <a:p>
            <a:pPr lvl="2"/>
            <a:r>
              <a:rPr lang="en-US" dirty="0"/>
              <a:t>Update s to SQAP (13.2-&gt;13.3)</a:t>
            </a:r>
          </a:p>
          <a:p>
            <a:pPr lvl="1"/>
            <a:endParaRPr lang="en-US" dirty="0"/>
          </a:p>
        </p:txBody>
      </p:sp>
    </p:spTree>
    <p:extLst>
      <p:ext uri="{BB962C8B-B14F-4D97-AF65-F5344CB8AC3E}">
        <p14:creationId xmlns:p14="http://schemas.microsoft.com/office/powerpoint/2010/main" val="47883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4B91-B6CE-7343-AB72-852AB173DF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EEA555-2671-4448-838D-6C732EF6E699}"/>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8C8195B-91FC-2C4D-BEDC-84CEA0E19FE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8848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3ABA-FFF5-F043-AB85-9B53E6D17A0E}"/>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4C46BAD8-9E38-5D4F-8907-6202782F058E}"/>
              </a:ext>
            </a:extLst>
          </p:cNvPr>
          <p:cNvSpPr>
            <a:spLocks noGrp="1"/>
          </p:cNvSpPr>
          <p:nvPr>
            <p:ph idx="1"/>
          </p:nvPr>
        </p:nvSpPr>
        <p:spPr/>
        <p:txBody>
          <a:bodyPr>
            <a:normAutofit lnSpcReduction="10000"/>
          </a:bodyPr>
          <a:lstStyle/>
          <a:p>
            <a:r>
              <a:rPr lang="en-US" dirty="0"/>
              <a:t>L. Westfall Certified Software Quality Engineer Handbook, ASQ Quality Press, 2009-09-01, </a:t>
            </a:r>
            <a:r>
              <a:rPr lang="en-US" dirty="0">
                <a:hlinkClick r:id="rId2"/>
              </a:rPr>
              <a:t>https://ebookcentral.proquest.com/lib/byui/detail.action?docID=3002591</a:t>
            </a:r>
            <a:endParaRPr lang="en-US" dirty="0"/>
          </a:p>
          <a:p>
            <a:pPr lvl="1"/>
            <a:r>
              <a:rPr lang="en-US" dirty="0"/>
              <a:t>Chapter 7.1: Methodologies (for Quality Management) (pages 18)</a:t>
            </a:r>
          </a:p>
          <a:p>
            <a:pPr lvl="1"/>
            <a:r>
              <a:rPr lang="en-US" dirty="0"/>
              <a:t>Chapter 15: A. Planning, Scheduling, and Deployment (pages 38)</a:t>
            </a:r>
          </a:p>
          <a:p>
            <a:pPr lvl="1"/>
            <a:r>
              <a:rPr lang="en-US" dirty="0"/>
              <a:t>Chapter 16: B. Tracking and Controlling – Section 1 &amp; 2 (pages 16)</a:t>
            </a:r>
          </a:p>
          <a:p>
            <a:r>
              <a:rPr lang="en-US" dirty="0"/>
              <a:t>C. Chatfield &amp; T. Johnson, "A Short Course in Project Management," [Online] Available: </a:t>
            </a:r>
            <a:r>
              <a:rPr lang="en-US" dirty="0">
                <a:hlinkClick r:id="rId3"/>
              </a:rPr>
              <a:t>https://support.office.com/en-us/article/A-short-course-in-project-management-19cfed57-2f85-4a44-aadc-df8482d92688?ui=en-US&amp;rs=en-US&amp;ad=US</a:t>
            </a:r>
            <a:endParaRPr lang="en-US" dirty="0"/>
          </a:p>
          <a:p>
            <a:endParaRPr lang="en-US" dirty="0"/>
          </a:p>
        </p:txBody>
      </p:sp>
    </p:spTree>
    <p:extLst>
      <p:ext uri="{BB962C8B-B14F-4D97-AF65-F5344CB8AC3E}">
        <p14:creationId xmlns:p14="http://schemas.microsoft.com/office/powerpoint/2010/main" val="3332067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203</TotalTime>
  <Words>3443</Words>
  <Application>Microsoft Office PowerPoint</Application>
  <PresentationFormat>Widescreen</PresentationFormat>
  <Paragraphs>411</Paragraphs>
  <Slides>40</Slides>
  <Notes>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Calibri</vt:lpstr>
      <vt:lpstr>Calibri Light</vt:lpstr>
      <vt:lpstr>HelveticaNeue-BoldCond</vt:lpstr>
      <vt:lpstr>HelveticaNeue-Condensed</vt:lpstr>
      <vt:lpstr>OptimaLTStd-DemiBold</vt:lpstr>
      <vt:lpstr>Palatino-Bold</vt:lpstr>
      <vt:lpstr>Palatino-Italic</vt:lpstr>
      <vt:lpstr>Palatino-Roman</vt:lpstr>
      <vt:lpstr>Times New Roman</vt:lpstr>
      <vt:lpstr>Office Theme</vt:lpstr>
      <vt:lpstr>CSE 474 QA</vt:lpstr>
      <vt:lpstr>PowerPoint Presentation</vt:lpstr>
      <vt:lpstr>Overview</vt:lpstr>
      <vt:lpstr>Reading</vt:lpstr>
      <vt:lpstr>What is the Cost of Quality or the lack of?</vt:lpstr>
      <vt:lpstr>Finish the SQAP </vt:lpstr>
      <vt:lpstr>Final Version of the SQAP </vt:lpstr>
      <vt:lpstr>PowerPoint Presentation</vt:lpstr>
      <vt:lpstr>Reading</vt:lpstr>
      <vt:lpstr>A Short Course in Project Management</vt:lpstr>
      <vt:lpstr>PowerPoint Presentation</vt:lpstr>
      <vt:lpstr>1.1 Development constraints </vt:lpstr>
      <vt:lpstr>Reading</vt:lpstr>
      <vt:lpstr>CSQE Body of Knowledge</vt:lpstr>
      <vt:lpstr>CSQE Body of Knowledge</vt:lpstr>
      <vt:lpstr>CSQE Body of Knowledge</vt:lpstr>
      <vt:lpstr>Certified Software Quality Engineer Handbook, Chapter 15 A. Planning, Scheduling, and Deployment</vt:lpstr>
      <vt:lpstr>Certified Software Quality Engineer Handbook, Chapter 15 A. Planning, Scheduling, and Deployment - Documents</vt:lpstr>
      <vt:lpstr>PMBoK</vt:lpstr>
      <vt:lpstr>PMBOK, </vt:lpstr>
      <vt:lpstr>PMBoK</vt:lpstr>
      <vt:lpstr>IEEE Std 1012-2016: IEEE Standard for System, Software, and Hardware Verification, and Validation</vt:lpstr>
      <vt:lpstr>PowerPoint Presentation</vt:lpstr>
      <vt:lpstr>Chapter 7 B. Methodologies (for Quality Management)  </vt:lpstr>
      <vt:lpstr>PowerPoint Presentation</vt:lpstr>
      <vt:lpstr>PowerPoint Presentation</vt:lpstr>
      <vt:lpstr>Risk in Estimation</vt:lpstr>
      <vt:lpstr>Certified Software Quality Engineer Handbook, Chapter 15 A. Planning, Scheduling, and Deployment - Documents</vt:lpstr>
      <vt:lpstr>Certified Software Quality Engineer Handbook, Chapter 15 A. Planning, Scheduling, and Deployment – Estimation Techniques</vt:lpstr>
      <vt:lpstr>Estimation techniques </vt:lpstr>
      <vt:lpstr>System Est</vt:lpstr>
      <vt:lpstr>Component Est</vt:lpstr>
      <vt:lpstr>Determining S(ize)</vt:lpstr>
      <vt:lpstr>Software Development Cost Estimating Guidebook  Chapter 5: Component-Level Estimating Process  5.4 Development environment  5.4.4 Basic technology constant </vt:lpstr>
      <vt:lpstr>Certified Software Quality Engineer Handbook, Chapter 15 A. Planning, Scheduling, and Deployment – Estimation Techniques</vt:lpstr>
      <vt:lpstr>Certified Software Quality Engineer Handbook, Chapter 15 A. Planning, Scheduling, and Deployment – Estimation Techniques</vt:lpstr>
      <vt:lpstr>Certified Software Quality Engineer Handbook, Chapter 16 B. Tracking and Controlling</vt:lpstr>
      <vt:lpstr>Certified Software Quality Engineer Handbook, Chapter 16 B. Tracking and Controlling</vt:lpstr>
      <vt:lpstr>PowerPoint Presentation</vt:lpstr>
      <vt:lpstr>Certified Software Quality Engineer Handbook, Chapter 16 B. Tracking and Controlling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William</cp:lastModifiedBy>
  <cp:revision>1</cp:revision>
  <dcterms:created xsi:type="dcterms:W3CDTF">2022-03-15T21:39:26Z</dcterms:created>
  <dcterms:modified xsi:type="dcterms:W3CDTF">2022-04-01T15:31:00Z</dcterms:modified>
</cp:coreProperties>
</file>